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8cff7cdb29497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879cd1919a4fc5"/>
  </p:sldMasterIdLst>
  <p:sldIdLst>
    <p:sldId xmlns:r="http://schemas.openxmlformats.org/officeDocument/2006/relationships" id="256" r:id="R7df97331a0da4e81"/>
    <p:sldId xmlns:r="http://schemas.openxmlformats.org/officeDocument/2006/relationships" id="257" r:id="R3e13d9fc203d43d1"/>
    <p:sldId xmlns:r="http://schemas.openxmlformats.org/officeDocument/2006/relationships" id="258" r:id="R30b26ce328914af4"/>
    <p:sldId xmlns:r="http://schemas.openxmlformats.org/officeDocument/2006/relationships" id="259" r:id="Re699c4cb5dea4543"/>
    <p:sldId xmlns:r="http://schemas.openxmlformats.org/officeDocument/2006/relationships" id="260" r:id="Rd7f28616bc284fdc"/>
    <p:sldId xmlns:r="http://schemas.openxmlformats.org/officeDocument/2006/relationships" id="261" r:id="Re308d5a44eeb4970"/>
    <p:sldId xmlns:r="http://schemas.openxmlformats.org/officeDocument/2006/relationships" id="262" r:id="Rc355deb94c1c4e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879cd1919a4fc5" /><Relationship Type="http://schemas.openxmlformats.org/officeDocument/2006/relationships/slide" Target="/ppt/slides/slide1.xml" Id="R7df97331a0da4e81" /><Relationship Type="http://schemas.openxmlformats.org/officeDocument/2006/relationships/slide" Target="/ppt/slides/slide2.xml" Id="R3e13d9fc203d43d1" /><Relationship Type="http://schemas.openxmlformats.org/officeDocument/2006/relationships/slide" Target="/ppt/slides/slide3.xml" Id="R30b26ce328914af4" /><Relationship Type="http://schemas.openxmlformats.org/officeDocument/2006/relationships/slide" Target="/ppt/slides/slide4.xml" Id="Re699c4cb5dea4543" /><Relationship Type="http://schemas.openxmlformats.org/officeDocument/2006/relationships/slide" Target="/ppt/slides/slide5.xml" Id="Rd7f28616bc284fdc" /><Relationship Type="http://schemas.openxmlformats.org/officeDocument/2006/relationships/slide" Target="/ppt/slides/slide6.xml" Id="Re308d5a44eeb4970" /><Relationship Type="http://schemas.openxmlformats.org/officeDocument/2006/relationships/slide" Target="/ppt/slides/slide7.xml" Id="Rc355deb94c1c4e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1193f6301649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365b3153254f19" /><Relationship Type="http://schemas.openxmlformats.org/officeDocument/2006/relationships/theme" Target="/ppt/slideMasters/theme/theme1.xml" Id="R5246b46924e74c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0365b3153254f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a673b5b7704c3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95030189e64f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3be7c89b24455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2ef2e92af147d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09882e2432459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0f592b69db4fc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e46e4e581d40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SATO AS ble etablert [år] og holder til i Frogner.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−15 967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500 479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5 945 229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6 651 589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 KENNETH BERNTZEN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SATO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Askeladdveien 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2016 Frogner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989 276 506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SATO AS</a:t>
            </a:r>
          </a:p>
        </p:txBody>
      </p:sp>
    </p:spTree>
  </p:cSld>
  <p:clrMapOvr>
    <a:masterClrMapping xmlns:a="http://schemas.openxmlformats.org/drawingml/2006/main"/>
  </p:clrMapOvr>
</p:sld>
</file>