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dfbaa9a2e249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f7af58b899459a"/>
  </p:sldMasterIdLst>
  <p:sldIdLst>
    <p:sldId xmlns:r="http://schemas.openxmlformats.org/officeDocument/2006/relationships" id="256" r:id="R6c2f56118ff94157"/>
    <p:sldId xmlns:r="http://schemas.openxmlformats.org/officeDocument/2006/relationships" id="257" r:id="R05851dfd039e433b"/>
    <p:sldId xmlns:r="http://schemas.openxmlformats.org/officeDocument/2006/relationships" id="258" r:id="Rb83f9e90ea3a4496"/>
    <p:sldId xmlns:r="http://schemas.openxmlformats.org/officeDocument/2006/relationships" id="259" r:id="Rc60cf537dc754a3f"/>
    <p:sldId xmlns:r="http://schemas.openxmlformats.org/officeDocument/2006/relationships" id="260" r:id="R04d3f7ef9e7e4bd9"/>
    <p:sldId xmlns:r="http://schemas.openxmlformats.org/officeDocument/2006/relationships" id="261" r:id="R37a610f0a11445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f7af58b899459a" /><Relationship Type="http://schemas.openxmlformats.org/officeDocument/2006/relationships/slide" Target="/ppt/slides/slide1.xml" Id="R6c2f56118ff94157" /><Relationship Type="http://schemas.openxmlformats.org/officeDocument/2006/relationships/slide" Target="/ppt/slides/slide2.xml" Id="R05851dfd039e433b" /><Relationship Type="http://schemas.openxmlformats.org/officeDocument/2006/relationships/slide" Target="/ppt/slides/slide3.xml" Id="Rb83f9e90ea3a4496" /><Relationship Type="http://schemas.openxmlformats.org/officeDocument/2006/relationships/slide" Target="/ppt/slides/slide4.xml" Id="Rc60cf537dc754a3f" /><Relationship Type="http://schemas.openxmlformats.org/officeDocument/2006/relationships/slide" Target="/ppt/slides/slide5.xml" Id="R04d3f7ef9e7e4bd9" /><Relationship Type="http://schemas.openxmlformats.org/officeDocument/2006/relationships/slide" Target="/ppt/slides/slide6.xml" Id="R37a610f0a11445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b4a76ca70646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bd1f2b3254d17" /><Relationship Type="http://schemas.openxmlformats.org/officeDocument/2006/relationships/theme" Target="/ppt/slideMasters/theme/theme1.xml" Id="R6e1f39b9226442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9bd1f2b3254d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4247f74874c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711af04214c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542dbcaaf47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f623629c14f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db98664f341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b71fee1ce48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NYGAARD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Ognøygata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989 276 921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