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7ddb4fd94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87fd019c24615"/>
  </p:sldMasterIdLst>
  <p:sldIdLst>
    <p:sldId xmlns:r="http://schemas.openxmlformats.org/officeDocument/2006/relationships" id="256" r:id="R8393c826b3cc4b6f"/>
    <p:sldId xmlns:r="http://schemas.openxmlformats.org/officeDocument/2006/relationships" id="257" r:id="R62d96cf9074c44c4"/>
    <p:sldId xmlns:r="http://schemas.openxmlformats.org/officeDocument/2006/relationships" id="258" r:id="R195b1a805f9d45f9"/>
    <p:sldId xmlns:r="http://schemas.openxmlformats.org/officeDocument/2006/relationships" id="259" r:id="R7edc553d24814495"/>
    <p:sldId xmlns:r="http://schemas.openxmlformats.org/officeDocument/2006/relationships" id="260" r:id="R267efbb0a9f7456d"/>
    <p:sldId xmlns:r="http://schemas.openxmlformats.org/officeDocument/2006/relationships" id="261" r:id="R8f3b8acde58844de"/>
    <p:sldId xmlns:r="http://schemas.openxmlformats.org/officeDocument/2006/relationships" id="262" r:id="R7cce69425858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87fd019c24615" /><Relationship Type="http://schemas.openxmlformats.org/officeDocument/2006/relationships/slide" Target="/ppt/slides/slide1.xml" Id="R8393c826b3cc4b6f" /><Relationship Type="http://schemas.openxmlformats.org/officeDocument/2006/relationships/slide" Target="/ppt/slides/slide2.xml" Id="R62d96cf9074c44c4" /><Relationship Type="http://schemas.openxmlformats.org/officeDocument/2006/relationships/slide" Target="/ppt/slides/slide3.xml" Id="R195b1a805f9d45f9" /><Relationship Type="http://schemas.openxmlformats.org/officeDocument/2006/relationships/slide" Target="/ppt/slides/slide4.xml" Id="R7edc553d24814495" /><Relationship Type="http://schemas.openxmlformats.org/officeDocument/2006/relationships/slide" Target="/ppt/slides/slide5.xml" Id="R267efbb0a9f7456d" /><Relationship Type="http://schemas.openxmlformats.org/officeDocument/2006/relationships/slide" Target="/ppt/slides/slide6.xml" Id="R8f3b8acde58844de" /><Relationship Type="http://schemas.openxmlformats.org/officeDocument/2006/relationships/slide" Target="/ppt/slides/slide7.xml" Id="R7cce69425858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6de742d4d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3fc89cc714891" /><Relationship Type="http://schemas.openxmlformats.org/officeDocument/2006/relationships/theme" Target="/ppt/slideMasters/theme/theme1.xml" Id="R5bd9df0ba1d4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3fc89cc71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6a390643b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0453bf49e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98d02e023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e744c9fb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bdfaff477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689df8667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568b241a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NYGAARD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BØRGE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