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937717486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8999ad5af4254"/>
  </p:sldMasterIdLst>
  <p:sldIdLst>
    <p:sldId xmlns:r="http://schemas.openxmlformats.org/officeDocument/2006/relationships" id="256" r:id="R0e7069f405f34859"/>
    <p:sldId xmlns:r="http://schemas.openxmlformats.org/officeDocument/2006/relationships" id="257" r:id="R867b494133e54028"/>
    <p:sldId xmlns:r="http://schemas.openxmlformats.org/officeDocument/2006/relationships" id="258" r:id="R86e3519e637d4953"/>
    <p:sldId xmlns:r="http://schemas.openxmlformats.org/officeDocument/2006/relationships" id="259" r:id="Rdc5f233c05b742fc"/>
    <p:sldId xmlns:r="http://schemas.openxmlformats.org/officeDocument/2006/relationships" id="260" r:id="Re237149d591b45b6"/>
    <p:sldId xmlns:r="http://schemas.openxmlformats.org/officeDocument/2006/relationships" id="261" r:id="R56f16a49b29a49f5"/>
    <p:sldId xmlns:r="http://schemas.openxmlformats.org/officeDocument/2006/relationships" id="262" r:id="Rb7c9d9e26fc4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8999ad5af4254" /><Relationship Type="http://schemas.openxmlformats.org/officeDocument/2006/relationships/slide" Target="/ppt/slides/slide1.xml" Id="R0e7069f405f34859" /><Relationship Type="http://schemas.openxmlformats.org/officeDocument/2006/relationships/slide" Target="/ppt/slides/slide2.xml" Id="R867b494133e54028" /><Relationship Type="http://schemas.openxmlformats.org/officeDocument/2006/relationships/slide" Target="/ppt/slides/slide3.xml" Id="R86e3519e637d4953" /><Relationship Type="http://schemas.openxmlformats.org/officeDocument/2006/relationships/slide" Target="/ppt/slides/slide4.xml" Id="Rdc5f233c05b742fc" /><Relationship Type="http://schemas.openxmlformats.org/officeDocument/2006/relationships/slide" Target="/ppt/slides/slide5.xml" Id="Re237149d591b45b6" /><Relationship Type="http://schemas.openxmlformats.org/officeDocument/2006/relationships/slide" Target="/ppt/slides/slide6.xml" Id="R56f16a49b29a49f5" /><Relationship Type="http://schemas.openxmlformats.org/officeDocument/2006/relationships/slide" Target="/ppt/slides/slide7.xml" Id="Rb7c9d9e26fc4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0c1b9c84f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67690f6243dd" /><Relationship Type="http://schemas.openxmlformats.org/officeDocument/2006/relationships/theme" Target="/ppt/slideMasters/theme/theme1.xml" Id="Rf85a6f2add7a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f67690f62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5c3f85201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0c98244f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ee93bdca1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df5ac6c2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459a5ac4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df68eb463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145c84ea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PROFITTMAXCONSULTING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PROFITTMAXCONSULTING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Tmv-Kaia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22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989 277 146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PROFITTMAXCONSULTING AS</a:t>
            </a:r>
          </a:p>
        </p:txBody>
      </p:sp>
    </p:spTree>
  </p:cSld>
  <p:clrMapOvr>
    <a:masterClrMapping xmlns:a="http://schemas.openxmlformats.org/drawingml/2006/main"/>
  </p:clrMapOvr>
</p:sld>
</file>