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7e02ff9ae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fe1a25821464a"/>
  </p:sldMasterIdLst>
  <p:sldIdLst>
    <p:sldId xmlns:r="http://schemas.openxmlformats.org/officeDocument/2006/relationships" id="256" r:id="Rf909e29713b24d64"/>
    <p:sldId xmlns:r="http://schemas.openxmlformats.org/officeDocument/2006/relationships" id="257" r:id="Rb99d167e57084e09"/>
    <p:sldId xmlns:r="http://schemas.openxmlformats.org/officeDocument/2006/relationships" id="258" r:id="R0b5a7bd1388046a6"/>
    <p:sldId xmlns:r="http://schemas.openxmlformats.org/officeDocument/2006/relationships" id="259" r:id="R85fd44800b9c45d9"/>
    <p:sldId xmlns:r="http://schemas.openxmlformats.org/officeDocument/2006/relationships" id="260" r:id="Re8b0637bb162498b"/>
    <p:sldId xmlns:r="http://schemas.openxmlformats.org/officeDocument/2006/relationships" id="261" r:id="Rdf28676f511443a2"/>
    <p:sldId xmlns:r="http://schemas.openxmlformats.org/officeDocument/2006/relationships" id="262" r:id="Red4793cee383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fe1a25821464a" /><Relationship Type="http://schemas.openxmlformats.org/officeDocument/2006/relationships/slide" Target="/ppt/slides/slide1.xml" Id="Rf909e29713b24d64" /><Relationship Type="http://schemas.openxmlformats.org/officeDocument/2006/relationships/slide" Target="/ppt/slides/slide2.xml" Id="Rb99d167e57084e09" /><Relationship Type="http://schemas.openxmlformats.org/officeDocument/2006/relationships/slide" Target="/ppt/slides/slide3.xml" Id="R0b5a7bd1388046a6" /><Relationship Type="http://schemas.openxmlformats.org/officeDocument/2006/relationships/slide" Target="/ppt/slides/slide4.xml" Id="R85fd44800b9c45d9" /><Relationship Type="http://schemas.openxmlformats.org/officeDocument/2006/relationships/slide" Target="/ppt/slides/slide5.xml" Id="Re8b0637bb162498b" /><Relationship Type="http://schemas.openxmlformats.org/officeDocument/2006/relationships/slide" Target="/ppt/slides/slide6.xml" Id="Rdf28676f511443a2" /><Relationship Type="http://schemas.openxmlformats.org/officeDocument/2006/relationships/slide" Target="/ppt/slides/slide7.xml" Id="Red4793cee383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ac6463c86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02d6d56c4341" /><Relationship Type="http://schemas.openxmlformats.org/officeDocument/2006/relationships/theme" Target="/ppt/slideMasters/theme/theme1.xml" Id="Rf45098a4ddfb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002d6d56c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55ba838b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87ef7c72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ed680635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ae60b851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2644964f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eeb29912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991d38c7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FORBERG-SKOGENG VICTOR E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ADRIAN FORBERG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FRØYDIS MABEL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