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1d34d390c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2494603484702"/>
  </p:sldMasterIdLst>
  <p:sldIdLst>
    <p:sldId xmlns:r="http://schemas.openxmlformats.org/officeDocument/2006/relationships" id="256" r:id="R1cb961c22d8a4e31"/>
    <p:sldId xmlns:r="http://schemas.openxmlformats.org/officeDocument/2006/relationships" id="257" r:id="Rdc58b1fc1e964b8b"/>
    <p:sldId xmlns:r="http://schemas.openxmlformats.org/officeDocument/2006/relationships" id="258" r:id="R37c1f6ab0f5e4800"/>
    <p:sldId xmlns:r="http://schemas.openxmlformats.org/officeDocument/2006/relationships" id="259" r:id="R33a01fb17e464fc3"/>
    <p:sldId xmlns:r="http://schemas.openxmlformats.org/officeDocument/2006/relationships" id="260" r:id="Re393b17baa7b4f58"/>
    <p:sldId xmlns:r="http://schemas.openxmlformats.org/officeDocument/2006/relationships" id="261" r:id="R226bd8bd1d2e45c7"/>
    <p:sldId xmlns:r="http://schemas.openxmlformats.org/officeDocument/2006/relationships" id="262" r:id="R458ccb98a158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2494603484702" /><Relationship Type="http://schemas.openxmlformats.org/officeDocument/2006/relationships/slide" Target="/ppt/slides/slide1.xml" Id="R1cb961c22d8a4e31" /><Relationship Type="http://schemas.openxmlformats.org/officeDocument/2006/relationships/slide" Target="/ppt/slides/slide2.xml" Id="Rdc58b1fc1e964b8b" /><Relationship Type="http://schemas.openxmlformats.org/officeDocument/2006/relationships/slide" Target="/ppt/slides/slide3.xml" Id="R37c1f6ab0f5e4800" /><Relationship Type="http://schemas.openxmlformats.org/officeDocument/2006/relationships/slide" Target="/ppt/slides/slide4.xml" Id="R33a01fb17e464fc3" /><Relationship Type="http://schemas.openxmlformats.org/officeDocument/2006/relationships/slide" Target="/ppt/slides/slide5.xml" Id="Re393b17baa7b4f58" /><Relationship Type="http://schemas.openxmlformats.org/officeDocument/2006/relationships/slide" Target="/ppt/slides/slide6.xml" Id="R226bd8bd1d2e45c7" /><Relationship Type="http://schemas.openxmlformats.org/officeDocument/2006/relationships/slide" Target="/ppt/slides/slide7.xml" Id="R458ccb98a158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a9cd1a072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bc1b8379344da" /><Relationship Type="http://schemas.openxmlformats.org/officeDocument/2006/relationships/theme" Target="/ppt/slideMasters/theme/theme1.xml" Id="R762ff7a8da88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bc1b83793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3edc35776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8c18b53a7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977ed5be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267bf891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f6f5105a2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ded1c11e3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0d81dba5b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291 302 414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306 780 932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FORBERG-SKOGENG VICTOR E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 ADRIAN FORBERG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FRØYDIS MABEL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