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35e13053a84c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e707b96d5b4155"/>
  </p:sldMasterIdLst>
  <p:sldIdLst>
    <p:sldId xmlns:r="http://schemas.openxmlformats.org/officeDocument/2006/relationships" id="256" r:id="R577713ddda85488f"/>
    <p:sldId xmlns:r="http://schemas.openxmlformats.org/officeDocument/2006/relationships" id="257" r:id="Rc18627fe6b3b44a2"/>
    <p:sldId xmlns:r="http://schemas.openxmlformats.org/officeDocument/2006/relationships" id="258" r:id="Re097ab2328bd4245"/>
    <p:sldId xmlns:r="http://schemas.openxmlformats.org/officeDocument/2006/relationships" id="259" r:id="R6443350acce94a75"/>
    <p:sldId xmlns:r="http://schemas.openxmlformats.org/officeDocument/2006/relationships" id="260" r:id="Rf1d732c09fec42af"/>
    <p:sldId xmlns:r="http://schemas.openxmlformats.org/officeDocument/2006/relationships" id="261" r:id="R1990047b0abf4f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e707b96d5b4155" /><Relationship Type="http://schemas.openxmlformats.org/officeDocument/2006/relationships/slide" Target="/ppt/slides/slide1.xml" Id="R577713ddda85488f" /><Relationship Type="http://schemas.openxmlformats.org/officeDocument/2006/relationships/slide" Target="/ppt/slides/slide2.xml" Id="Rc18627fe6b3b44a2" /><Relationship Type="http://schemas.openxmlformats.org/officeDocument/2006/relationships/slide" Target="/ppt/slides/slide3.xml" Id="Re097ab2328bd4245" /><Relationship Type="http://schemas.openxmlformats.org/officeDocument/2006/relationships/slide" Target="/ppt/slides/slide4.xml" Id="R6443350acce94a75" /><Relationship Type="http://schemas.openxmlformats.org/officeDocument/2006/relationships/slide" Target="/ppt/slides/slide5.xml" Id="Rf1d732c09fec42af" /><Relationship Type="http://schemas.openxmlformats.org/officeDocument/2006/relationships/slide" Target="/ppt/slides/slide6.xml" Id="R1990047b0abf4f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47310b11fb4c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cbe2168c74d22" /><Relationship Type="http://schemas.openxmlformats.org/officeDocument/2006/relationships/theme" Target="/ppt/slideMasters/theme/theme1.xml" Id="R6a5dc17fe61549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fcbe2168c74d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6462fff0840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51e96709a46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1cb5900444c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58f5127204d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34c5059924c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15ac32f8c4e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NOFIMA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NOFIMA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NOFIMA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NOFIMA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NOFIMA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NOFIMA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710 718 000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−39 905 000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−36 708 000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156 697 000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411 103 000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NOFIMA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Muninbakken 9-13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9019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62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post@nofima.no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www.nofima.no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989 278 835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NOFIMA AS</a:t>
            </a:r>
          </a:p>
        </p:txBody>
      </p:sp>
    </p:spTree>
  </p:cSld>
  <p:clrMapOvr>
    <a:masterClrMapping xmlns:a="http://schemas.openxmlformats.org/drawingml/2006/main"/>
  </p:clrMapOvr>
</p:sld>
</file>