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a8826f64249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26ba446f44100"/>
  </p:sldMasterIdLst>
  <p:sldIdLst>
    <p:sldId xmlns:r="http://schemas.openxmlformats.org/officeDocument/2006/relationships" id="256" r:id="R0b0285190b2c48a5"/>
    <p:sldId xmlns:r="http://schemas.openxmlformats.org/officeDocument/2006/relationships" id="257" r:id="R275f3577b1964b9a"/>
    <p:sldId xmlns:r="http://schemas.openxmlformats.org/officeDocument/2006/relationships" id="258" r:id="Rae799707cdf14ba5"/>
    <p:sldId xmlns:r="http://schemas.openxmlformats.org/officeDocument/2006/relationships" id="259" r:id="R078c571504c74231"/>
    <p:sldId xmlns:r="http://schemas.openxmlformats.org/officeDocument/2006/relationships" id="260" r:id="R1fc3ed2f05d943a3"/>
    <p:sldId xmlns:r="http://schemas.openxmlformats.org/officeDocument/2006/relationships" id="261" r:id="R064612e050c7452b"/>
    <p:sldId xmlns:r="http://schemas.openxmlformats.org/officeDocument/2006/relationships" id="262" r:id="R535f28342a88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26ba446f44100" /><Relationship Type="http://schemas.openxmlformats.org/officeDocument/2006/relationships/slide" Target="/ppt/slides/slide1.xml" Id="R0b0285190b2c48a5" /><Relationship Type="http://schemas.openxmlformats.org/officeDocument/2006/relationships/slide" Target="/ppt/slides/slide2.xml" Id="R275f3577b1964b9a" /><Relationship Type="http://schemas.openxmlformats.org/officeDocument/2006/relationships/slide" Target="/ppt/slides/slide3.xml" Id="Rae799707cdf14ba5" /><Relationship Type="http://schemas.openxmlformats.org/officeDocument/2006/relationships/slide" Target="/ppt/slides/slide4.xml" Id="R078c571504c74231" /><Relationship Type="http://schemas.openxmlformats.org/officeDocument/2006/relationships/slide" Target="/ppt/slides/slide5.xml" Id="R1fc3ed2f05d943a3" /><Relationship Type="http://schemas.openxmlformats.org/officeDocument/2006/relationships/slide" Target="/ppt/slides/slide6.xml" Id="R064612e050c7452b" /><Relationship Type="http://schemas.openxmlformats.org/officeDocument/2006/relationships/slide" Target="/ppt/slides/slide7.xml" Id="R535f28342a88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16c99707d44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04bf4662475f" /><Relationship Type="http://schemas.openxmlformats.org/officeDocument/2006/relationships/theme" Target="/ppt/slideMasters/theme/theme1.xml" Id="Rc95c4b59a3db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e04bf466247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36288c1de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cae722ca848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9645a396346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f26d46a40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ae5f790f848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73f650b4b41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14508a5934a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ROLF DØLI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DØLI HOLDING AS ble etablert [år] og holder til i Skarnes.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3 383 587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JØRN HÅVARD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ARVE GUNNAR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DØLI REIDAR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LINNES MARTIN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LINNES NORA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Disenåvegen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2100 Skarnes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96 71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989 280 856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ROLF DØLI HOLDING AS</a:t>
            </a:r>
          </a:p>
        </p:txBody>
      </p:sp>
    </p:spTree>
  </p:cSld>
  <p:clrMapOvr>
    <a:masterClrMapping xmlns:a="http://schemas.openxmlformats.org/drawingml/2006/main"/>
  </p:clrMapOvr>
</p:sld>
</file>