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d6ed053ee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976edfe924cf8"/>
  </p:sldMasterIdLst>
  <p:sldIdLst>
    <p:sldId xmlns:r="http://schemas.openxmlformats.org/officeDocument/2006/relationships" id="256" r:id="R53c8562ab4c34161"/>
    <p:sldId xmlns:r="http://schemas.openxmlformats.org/officeDocument/2006/relationships" id="257" r:id="Rac5cfeb9b95c4af9"/>
    <p:sldId xmlns:r="http://schemas.openxmlformats.org/officeDocument/2006/relationships" id="258" r:id="R3615746e49304f3f"/>
    <p:sldId xmlns:r="http://schemas.openxmlformats.org/officeDocument/2006/relationships" id="259" r:id="Rd6f094a2278f42a6"/>
    <p:sldId xmlns:r="http://schemas.openxmlformats.org/officeDocument/2006/relationships" id="260" r:id="R484f54917d00458a"/>
    <p:sldId xmlns:r="http://schemas.openxmlformats.org/officeDocument/2006/relationships" id="261" r:id="Rf9b6aeb1011545b2"/>
    <p:sldId xmlns:r="http://schemas.openxmlformats.org/officeDocument/2006/relationships" id="262" r:id="R7507a032286d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976edfe924cf8" /><Relationship Type="http://schemas.openxmlformats.org/officeDocument/2006/relationships/slide" Target="/ppt/slides/slide1.xml" Id="R53c8562ab4c34161" /><Relationship Type="http://schemas.openxmlformats.org/officeDocument/2006/relationships/slide" Target="/ppt/slides/slide2.xml" Id="Rac5cfeb9b95c4af9" /><Relationship Type="http://schemas.openxmlformats.org/officeDocument/2006/relationships/slide" Target="/ppt/slides/slide3.xml" Id="R3615746e49304f3f" /><Relationship Type="http://schemas.openxmlformats.org/officeDocument/2006/relationships/slide" Target="/ppt/slides/slide4.xml" Id="Rd6f094a2278f42a6" /><Relationship Type="http://schemas.openxmlformats.org/officeDocument/2006/relationships/slide" Target="/ppt/slides/slide5.xml" Id="R484f54917d00458a" /><Relationship Type="http://schemas.openxmlformats.org/officeDocument/2006/relationships/slide" Target="/ppt/slides/slide6.xml" Id="Rf9b6aeb1011545b2" /><Relationship Type="http://schemas.openxmlformats.org/officeDocument/2006/relationships/slide" Target="/ppt/slides/slide7.xml" Id="R7507a032286d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e51225748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b794423b43aa" /><Relationship Type="http://schemas.openxmlformats.org/officeDocument/2006/relationships/theme" Target="/ppt/slideMasters/theme/theme1.xml" Id="R59178de16674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2b794423b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8eb1a65b8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0f55cff8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59f60486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719878c1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7eccc28dd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d22612f0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b9405f6d3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