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2a2b8f897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161f843c04a99"/>
  </p:sldMasterIdLst>
  <p:sldIdLst>
    <p:sldId xmlns:r="http://schemas.openxmlformats.org/officeDocument/2006/relationships" id="256" r:id="Rb6f1edec3a7f4b77"/>
    <p:sldId xmlns:r="http://schemas.openxmlformats.org/officeDocument/2006/relationships" id="257" r:id="R6575292ee802406f"/>
    <p:sldId xmlns:r="http://schemas.openxmlformats.org/officeDocument/2006/relationships" id="258" r:id="Ra8a80158410e4265"/>
    <p:sldId xmlns:r="http://schemas.openxmlformats.org/officeDocument/2006/relationships" id="259" r:id="Rc253b98db09e489f"/>
    <p:sldId xmlns:r="http://schemas.openxmlformats.org/officeDocument/2006/relationships" id="260" r:id="R2d46dc997bbd40e9"/>
    <p:sldId xmlns:r="http://schemas.openxmlformats.org/officeDocument/2006/relationships" id="261" r:id="R86ee3dfde407466d"/>
    <p:sldId xmlns:r="http://schemas.openxmlformats.org/officeDocument/2006/relationships" id="262" r:id="R82e70f0857c249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161f843c04a99" /><Relationship Type="http://schemas.openxmlformats.org/officeDocument/2006/relationships/slide" Target="/ppt/slides/slide1.xml" Id="Rb6f1edec3a7f4b77" /><Relationship Type="http://schemas.openxmlformats.org/officeDocument/2006/relationships/slide" Target="/ppt/slides/slide2.xml" Id="R6575292ee802406f" /><Relationship Type="http://schemas.openxmlformats.org/officeDocument/2006/relationships/slide" Target="/ppt/slides/slide3.xml" Id="Ra8a80158410e4265" /><Relationship Type="http://schemas.openxmlformats.org/officeDocument/2006/relationships/slide" Target="/ppt/slides/slide4.xml" Id="Rc253b98db09e489f" /><Relationship Type="http://schemas.openxmlformats.org/officeDocument/2006/relationships/slide" Target="/ppt/slides/slide5.xml" Id="R2d46dc997bbd40e9" /><Relationship Type="http://schemas.openxmlformats.org/officeDocument/2006/relationships/slide" Target="/ppt/slides/slide6.xml" Id="R86ee3dfde407466d" /><Relationship Type="http://schemas.openxmlformats.org/officeDocument/2006/relationships/slide" Target="/ppt/slides/slide7.xml" Id="R82e70f0857c249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4ebd275a2248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69f29e6a34b5a" /><Relationship Type="http://schemas.openxmlformats.org/officeDocument/2006/relationships/theme" Target="/ppt/slideMasters/theme/theme1.xml" Id="Rba7333940431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369f29e6a34b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708c9c2af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9ebf2fd6646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bd5712ff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93901d830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10d1df334a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f146285142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6940283284e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TRK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157 975 982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159 926 936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TROND RIIBER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Montebelloveien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29 45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989 288 822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TRK GROUP AS</a:t>
            </a:r>
          </a:p>
        </p:txBody>
      </p:sp>
    </p:spTree>
  </p:cSld>
  <p:clrMapOvr>
    <a:masterClrMapping xmlns:a="http://schemas.openxmlformats.org/drawingml/2006/main"/>
  </p:clrMapOvr>
</p:sld>
</file>