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10804cf7b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7cdc57eff44bd"/>
  </p:sldMasterIdLst>
  <p:sldIdLst>
    <p:sldId xmlns:r="http://schemas.openxmlformats.org/officeDocument/2006/relationships" id="256" r:id="Red8222ee77b14d5c"/>
    <p:sldId xmlns:r="http://schemas.openxmlformats.org/officeDocument/2006/relationships" id="257" r:id="R3f496b7b86bb49f4"/>
    <p:sldId xmlns:r="http://schemas.openxmlformats.org/officeDocument/2006/relationships" id="258" r:id="Ra181f6027b4b4eed"/>
    <p:sldId xmlns:r="http://schemas.openxmlformats.org/officeDocument/2006/relationships" id="259" r:id="Rb1d9ff9312334c74"/>
    <p:sldId xmlns:r="http://schemas.openxmlformats.org/officeDocument/2006/relationships" id="260" r:id="R7bc23edb6446472c"/>
    <p:sldId xmlns:r="http://schemas.openxmlformats.org/officeDocument/2006/relationships" id="261" r:id="R5a8461e8c2564ad9"/>
    <p:sldId xmlns:r="http://schemas.openxmlformats.org/officeDocument/2006/relationships" id="262" r:id="Raeefd4bcda42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7cdc57eff44bd" /><Relationship Type="http://schemas.openxmlformats.org/officeDocument/2006/relationships/slide" Target="/ppt/slides/slide1.xml" Id="Red8222ee77b14d5c" /><Relationship Type="http://schemas.openxmlformats.org/officeDocument/2006/relationships/slide" Target="/ppt/slides/slide2.xml" Id="R3f496b7b86bb49f4" /><Relationship Type="http://schemas.openxmlformats.org/officeDocument/2006/relationships/slide" Target="/ppt/slides/slide3.xml" Id="Ra181f6027b4b4eed" /><Relationship Type="http://schemas.openxmlformats.org/officeDocument/2006/relationships/slide" Target="/ppt/slides/slide4.xml" Id="Rb1d9ff9312334c74" /><Relationship Type="http://schemas.openxmlformats.org/officeDocument/2006/relationships/slide" Target="/ppt/slides/slide5.xml" Id="R7bc23edb6446472c" /><Relationship Type="http://schemas.openxmlformats.org/officeDocument/2006/relationships/slide" Target="/ppt/slides/slide6.xml" Id="R5a8461e8c2564ad9" /><Relationship Type="http://schemas.openxmlformats.org/officeDocument/2006/relationships/slide" Target="/ppt/slides/slide7.xml" Id="Raeefd4bcda42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9b4ca0617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421fa883436a" /><Relationship Type="http://schemas.openxmlformats.org/officeDocument/2006/relationships/theme" Target="/ppt/slideMasters/theme/theme1.xml" Id="Re40ced6719d5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3421fa883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66b5b8355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2b423fe4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175620d47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829ffada8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69d7ce47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284b5898e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42d1b0b72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ENERGY INVESTORS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ENERGY INVESTORS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15 369 654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65 557 641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77 892 968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HARALD ØYGARD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989 288 881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INVESTORS AS</a:t>
            </a:r>
          </a:p>
        </p:txBody>
      </p:sp>
    </p:spTree>
  </p:cSld>
  <p:clrMapOvr>
    <a:masterClrMapping xmlns:a="http://schemas.openxmlformats.org/drawingml/2006/main"/>
  </p:clrMapOvr>
</p:sld>
</file>