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cecc2925bd4a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3016f0b393454d"/>
  </p:sldMasterIdLst>
  <p:sldIdLst>
    <p:sldId xmlns:r="http://schemas.openxmlformats.org/officeDocument/2006/relationships" id="256" r:id="R22aa87f492f24307"/>
    <p:sldId xmlns:r="http://schemas.openxmlformats.org/officeDocument/2006/relationships" id="257" r:id="Refa60c5c8a3748bc"/>
    <p:sldId xmlns:r="http://schemas.openxmlformats.org/officeDocument/2006/relationships" id="258" r:id="R516d3163abee4ebf"/>
    <p:sldId xmlns:r="http://schemas.openxmlformats.org/officeDocument/2006/relationships" id="259" r:id="Recdca818506b450e"/>
    <p:sldId xmlns:r="http://schemas.openxmlformats.org/officeDocument/2006/relationships" id="260" r:id="R87ef27709a62463a"/>
    <p:sldId xmlns:r="http://schemas.openxmlformats.org/officeDocument/2006/relationships" id="261" r:id="Rad6655b8b3a84d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3016f0b393454d" /><Relationship Type="http://schemas.openxmlformats.org/officeDocument/2006/relationships/slide" Target="/ppt/slides/slide1.xml" Id="R22aa87f492f24307" /><Relationship Type="http://schemas.openxmlformats.org/officeDocument/2006/relationships/slide" Target="/ppt/slides/slide2.xml" Id="Refa60c5c8a3748bc" /><Relationship Type="http://schemas.openxmlformats.org/officeDocument/2006/relationships/slide" Target="/ppt/slides/slide3.xml" Id="R516d3163abee4ebf" /><Relationship Type="http://schemas.openxmlformats.org/officeDocument/2006/relationships/slide" Target="/ppt/slides/slide4.xml" Id="Recdca818506b450e" /><Relationship Type="http://schemas.openxmlformats.org/officeDocument/2006/relationships/slide" Target="/ppt/slides/slide5.xml" Id="R87ef27709a62463a" /><Relationship Type="http://schemas.openxmlformats.org/officeDocument/2006/relationships/slide" Target="/ppt/slides/slide6.xml" Id="Rad6655b8b3a84d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e32f50d51a49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d8bc4548b4740" /><Relationship Type="http://schemas.openxmlformats.org/officeDocument/2006/relationships/theme" Target="/ppt/slideMasters/theme/theme1.xml" Id="R5e3d84892fd244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bd8bc4548b47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c06fc9d5441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ee86accac43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dd764f42445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f9322349246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21c31e82c247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f35fcaf9045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CYDONIA INC. NUF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CYDONIA INC. NUF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512 098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Industrigata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91 50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chraa@online.no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989 289 586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CYDONIA INC. NUF</a:t>
            </a:r>
          </a:p>
        </p:txBody>
      </p:sp>
    </p:spTree>
  </p:cSld>
  <p:clrMapOvr>
    <a:masterClrMapping xmlns:a="http://schemas.openxmlformats.org/drawingml/2006/main"/>
  </p:clrMapOvr>
</p:sld>
</file>