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721a6b63a74b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1ba74d81094625"/>
  </p:sldMasterIdLst>
  <p:sldIdLst>
    <p:sldId xmlns:r="http://schemas.openxmlformats.org/officeDocument/2006/relationships" id="256" r:id="Rd66634b899934d91"/>
    <p:sldId xmlns:r="http://schemas.openxmlformats.org/officeDocument/2006/relationships" id="257" r:id="Rf524d3e199a1492e"/>
    <p:sldId xmlns:r="http://schemas.openxmlformats.org/officeDocument/2006/relationships" id="258" r:id="R8eef689bff794168"/>
    <p:sldId xmlns:r="http://schemas.openxmlformats.org/officeDocument/2006/relationships" id="259" r:id="R7d3679fad7514ef8"/>
    <p:sldId xmlns:r="http://schemas.openxmlformats.org/officeDocument/2006/relationships" id="260" r:id="R76b350d435994a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ba74d81094625" /><Relationship Type="http://schemas.openxmlformats.org/officeDocument/2006/relationships/slide" Target="/ppt/slides/slide1.xml" Id="Rd66634b899934d91" /><Relationship Type="http://schemas.openxmlformats.org/officeDocument/2006/relationships/slide" Target="/ppt/slides/slide2.xml" Id="Rf524d3e199a1492e" /><Relationship Type="http://schemas.openxmlformats.org/officeDocument/2006/relationships/slide" Target="/ppt/slides/slide3.xml" Id="R8eef689bff794168" /><Relationship Type="http://schemas.openxmlformats.org/officeDocument/2006/relationships/slide" Target="/ppt/slides/slide4.xml" Id="R7d3679fad7514ef8" /><Relationship Type="http://schemas.openxmlformats.org/officeDocument/2006/relationships/slide" Target="/ppt/slides/slide5.xml" Id="R76b350d435994a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12ea0295242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36992d5b14a3b" /><Relationship Type="http://schemas.openxmlformats.org/officeDocument/2006/relationships/theme" Target="/ppt/slideMasters/theme/theme1.xml" Id="R5101f63f1c3245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336992d5b14a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7f69146c545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3fef7c50d4a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9027f41ad4b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08c37447e44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43c738e4b45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CYDONIA INC.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CYDONIA INC. ble etablert [år] og holder til i Mahe.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 Victoria house, Victoria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Mahe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989 289 616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