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8555e71ed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336666cf54c67"/>
  </p:sldMasterIdLst>
  <p:sldIdLst>
    <p:sldId xmlns:r="http://schemas.openxmlformats.org/officeDocument/2006/relationships" id="256" r:id="R53d907c6c3544f13"/>
    <p:sldId xmlns:r="http://schemas.openxmlformats.org/officeDocument/2006/relationships" id="257" r:id="R7efaeab270be4f84"/>
    <p:sldId xmlns:r="http://schemas.openxmlformats.org/officeDocument/2006/relationships" id="258" r:id="R564898fc0d7d4914"/>
    <p:sldId xmlns:r="http://schemas.openxmlformats.org/officeDocument/2006/relationships" id="259" r:id="R8c5dc9663cbe49e4"/>
    <p:sldId xmlns:r="http://schemas.openxmlformats.org/officeDocument/2006/relationships" id="260" r:id="R92902a3f8f0c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336666cf54c67" /><Relationship Type="http://schemas.openxmlformats.org/officeDocument/2006/relationships/slide" Target="/ppt/slides/slide1.xml" Id="R53d907c6c3544f13" /><Relationship Type="http://schemas.openxmlformats.org/officeDocument/2006/relationships/slide" Target="/ppt/slides/slide2.xml" Id="R7efaeab270be4f84" /><Relationship Type="http://schemas.openxmlformats.org/officeDocument/2006/relationships/slide" Target="/ppt/slides/slide3.xml" Id="R564898fc0d7d4914" /><Relationship Type="http://schemas.openxmlformats.org/officeDocument/2006/relationships/slide" Target="/ppt/slides/slide4.xml" Id="R8c5dc9663cbe49e4" /><Relationship Type="http://schemas.openxmlformats.org/officeDocument/2006/relationships/slide" Target="/ppt/slides/slide5.xml" Id="R92902a3f8f0c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dbf10cb6a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1f8e66df4950" /><Relationship Type="http://schemas.openxmlformats.org/officeDocument/2006/relationships/theme" Target="/ppt/slideMasters/theme/theme1.xml" Id="R611e7e75fc4c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01f8e66df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268e22f7849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564d87803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576a6409e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19864f8b2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8ba409b53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DAVOR KNEZEVIC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DAVOR KNEZEVIC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DAVOR KNEZEVIC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DAVOR KNEZEVIC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DAVOR KNEZEVIC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DAVOR KNEZEVIC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Vigdalsvegen 323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info@dkbygg.no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www.dkbygg.no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989 292 145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DAVOR KNEZEVIC</a:t>
            </a:r>
          </a:p>
        </p:txBody>
      </p:sp>
    </p:spTree>
  </p:cSld>
  <p:clrMapOvr>
    <a:masterClrMapping xmlns:a="http://schemas.openxmlformats.org/drawingml/2006/main"/>
  </p:clrMapOvr>
</p:sld>
</file>