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724cf7936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1cf7a4840443e"/>
  </p:sldMasterIdLst>
  <p:sldIdLst>
    <p:sldId xmlns:r="http://schemas.openxmlformats.org/officeDocument/2006/relationships" id="256" r:id="R4842378571e94551"/>
    <p:sldId xmlns:r="http://schemas.openxmlformats.org/officeDocument/2006/relationships" id="257" r:id="Rac4996adbf794749"/>
    <p:sldId xmlns:r="http://schemas.openxmlformats.org/officeDocument/2006/relationships" id="258" r:id="Ra1c6d77599624e2a"/>
    <p:sldId xmlns:r="http://schemas.openxmlformats.org/officeDocument/2006/relationships" id="259" r:id="R4821685765ca4369"/>
    <p:sldId xmlns:r="http://schemas.openxmlformats.org/officeDocument/2006/relationships" id="260" r:id="Re2d4bbbab5334b39"/>
    <p:sldId xmlns:r="http://schemas.openxmlformats.org/officeDocument/2006/relationships" id="261" r:id="R8bef1dd911d24bfe"/>
    <p:sldId xmlns:r="http://schemas.openxmlformats.org/officeDocument/2006/relationships" id="262" r:id="R2399ffd27e52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1cf7a4840443e" /><Relationship Type="http://schemas.openxmlformats.org/officeDocument/2006/relationships/slide" Target="/ppt/slides/slide1.xml" Id="R4842378571e94551" /><Relationship Type="http://schemas.openxmlformats.org/officeDocument/2006/relationships/slide" Target="/ppt/slides/slide2.xml" Id="Rac4996adbf794749" /><Relationship Type="http://schemas.openxmlformats.org/officeDocument/2006/relationships/slide" Target="/ppt/slides/slide3.xml" Id="Ra1c6d77599624e2a" /><Relationship Type="http://schemas.openxmlformats.org/officeDocument/2006/relationships/slide" Target="/ppt/slides/slide4.xml" Id="R4821685765ca4369" /><Relationship Type="http://schemas.openxmlformats.org/officeDocument/2006/relationships/slide" Target="/ppt/slides/slide5.xml" Id="Re2d4bbbab5334b39" /><Relationship Type="http://schemas.openxmlformats.org/officeDocument/2006/relationships/slide" Target="/ppt/slides/slide6.xml" Id="R8bef1dd911d24bfe" /><Relationship Type="http://schemas.openxmlformats.org/officeDocument/2006/relationships/slide" Target="/ppt/slides/slide7.xml" Id="R2399ffd27e52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e0586e9d5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ce92fc1344fec" /><Relationship Type="http://schemas.openxmlformats.org/officeDocument/2006/relationships/theme" Target="/ppt/slideMasters/theme/theme1.xml" Id="R47187d9dd9d8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ce92fc134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60c3acfc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da6666012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b427ee95f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d66fcc004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217b7978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da889083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03a8bb7a43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