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e7f283a67d48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6197d91b954c2a"/>
  </p:sldMasterIdLst>
  <p:sldIdLst>
    <p:sldId xmlns:r="http://schemas.openxmlformats.org/officeDocument/2006/relationships" id="256" r:id="Rcee9e5631b774772"/>
    <p:sldId xmlns:r="http://schemas.openxmlformats.org/officeDocument/2006/relationships" id="257" r:id="Rfc5178ad99984c2b"/>
    <p:sldId xmlns:r="http://schemas.openxmlformats.org/officeDocument/2006/relationships" id="258" r:id="R87b5d86510db4992"/>
    <p:sldId xmlns:r="http://schemas.openxmlformats.org/officeDocument/2006/relationships" id="259" r:id="R9960aefe78124b0f"/>
    <p:sldId xmlns:r="http://schemas.openxmlformats.org/officeDocument/2006/relationships" id="260" r:id="R89b7ce4bc18e4a70"/>
    <p:sldId xmlns:r="http://schemas.openxmlformats.org/officeDocument/2006/relationships" id="261" r:id="R9a94bd3676c64241"/>
    <p:sldId xmlns:r="http://schemas.openxmlformats.org/officeDocument/2006/relationships" id="262" r:id="Rb6e8bf65958b49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197d91b954c2a" /><Relationship Type="http://schemas.openxmlformats.org/officeDocument/2006/relationships/slide" Target="/ppt/slides/slide1.xml" Id="Rcee9e5631b774772" /><Relationship Type="http://schemas.openxmlformats.org/officeDocument/2006/relationships/slide" Target="/ppt/slides/slide2.xml" Id="Rfc5178ad99984c2b" /><Relationship Type="http://schemas.openxmlformats.org/officeDocument/2006/relationships/slide" Target="/ppt/slides/slide3.xml" Id="R87b5d86510db4992" /><Relationship Type="http://schemas.openxmlformats.org/officeDocument/2006/relationships/slide" Target="/ppt/slides/slide4.xml" Id="R9960aefe78124b0f" /><Relationship Type="http://schemas.openxmlformats.org/officeDocument/2006/relationships/slide" Target="/ppt/slides/slide5.xml" Id="R89b7ce4bc18e4a70" /><Relationship Type="http://schemas.openxmlformats.org/officeDocument/2006/relationships/slide" Target="/ppt/slides/slide6.xml" Id="R9a94bd3676c64241" /><Relationship Type="http://schemas.openxmlformats.org/officeDocument/2006/relationships/slide" Target="/ppt/slides/slide7.xml" Id="Rb6e8bf65958b49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cd70436334c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53cd98adf45a2" /><Relationship Type="http://schemas.openxmlformats.org/officeDocument/2006/relationships/theme" Target="/ppt/slideMasters/theme/theme1.xml" Id="R4aa384b30ab346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453cd98adf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2380aa6804e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163f77efc43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b0b872fb8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eadfae6e346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88ae48f5d46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347eca9ed47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9f050dcb1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TEIGETIND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TEIGETIND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TEIGETIND AS ble etablert [år] og holder til i Nerlandsøy.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TEIGETIND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TEIGETIND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TEIGETIND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1 189 417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14 514 871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TEIGETIND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KVALSUND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SÆVIK KVALSUND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TEIGETIND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6098 Nerlandsøy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70 29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989 299 190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TEIGETIND AS</a:t>
            </a:r>
          </a:p>
        </p:txBody>
      </p:sp>
    </p:spTree>
  </p:cSld>
  <p:clrMapOvr>
    <a:masterClrMapping xmlns:a="http://schemas.openxmlformats.org/drawingml/2006/main"/>
  </p:clrMapOvr>
</p:sld>
</file>