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3709c038dc4e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4536ded7fc4d94"/>
  </p:sldMasterIdLst>
  <p:sldIdLst>
    <p:sldId xmlns:r="http://schemas.openxmlformats.org/officeDocument/2006/relationships" id="256" r:id="R680b094b80144fdc"/>
    <p:sldId xmlns:r="http://schemas.openxmlformats.org/officeDocument/2006/relationships" id="257" r:id="R26f5f230613547a4"/>
    <p:sldId xmlns:r="http://schemas.openxmlformats.org/officeDocument/2006/relationships" id="258" r:id="R7d0f90187c7e4d05"/>
    <p:sldId xmlns:r="http://schemas.openxmlformats.org/officeDocument/2006/relationships" id="259" r:id="R007b8b40cc1f4186"/>
    <p:sldId xmlns:r="http://schemas.openxmlformats.org/officeDocument/2006/relationships" id="260" r:id="Rcba7a908194b480b"/>
    <p:sldId xmlns:r="http://schemas.openxmlformats.org/officeDocument/2006/relationships" id="261" r:id="R34d2fa2f1cae47d3"/>
    <p:sldId xmlns:r="http://schemas.openxmlformats.org/officeDocument/2006/relationships" id="262" r:id="Raa83de12e57045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4536ded7fc4d94" /><Relationship Type="http://schemas.openxmlformats.org/officeDocument/2006/relationships/slide" Target="/ppt/slides/slide1.xml" Id="R680b094b80144fdc" /><Relationship Type="http://schemas.openxmlformats.org/officeDocument/2006/relationships/slide" Target="/ppt/slides/slide2.xml" Id="R26f5f230613547a4" /><Relationship Type="http://schemas.openxmlformats.org/officeDocument/2006/relationships/slide" Target="/ppt/slides/slide3.xml" Id="R7d0f90187c7e4d05" /><Relationship Type="http://schemas.openxmlformats.org/officeDocument/2006/relationships/slide" Target="/ppt/slides/slide4.xml" Id="R007b8b40cc1f4186" /><Relationship Type="http://schemas.openxmlformats.org/officeDocument/2006/relationships/slide" Target="/ppt/slides/slide5.xml" Id="Rcba7a908194b480b" /><Relationship Type="http://schemas.openxmlformats.org/officeDocument/2006/relationships/slide" Target="/ppt/slides/slide6.xml" Id="R34d2fa2f1cae47d3" /><Relationship Type="http://schemas.openxmlformats.org/officeDocument/2006/relationships/slide" Target="/ppt/slides/slide7.xml" Id="Raa83de12e57045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887392ff2c42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ed359ae78495d" /><Relationship Type="http://schemas.openxmlformats.org/officeDocument/2006/relationships/theme" Target="/ppt/slideMasters/theme/theme1.xml" Id="R73bfd02f999249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8ed359ae7849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16463d3e146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4d616314240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3fd0fff2e4b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24ea0c4b744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9ddbc385b48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c0b35249442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1d7c567c541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HOLSTEN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HOLSTEN INVEST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−2 409 227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104 263 936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112 532 548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HOLSTEN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Erik Holsten, Depotgata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989 304 380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HOLSTEN INVEST AS</a:t>
            </a:r>
          </a:p>
        </p:txBody>
      </p:sp>
    </p:spTree>
  </p:cSld>
  <p:clrMapOvr>
    <a:masterClrMapping xmlns:a="http://schemas.openxmlformats.org/drawingml/2006/main"/>
  </p:clrMapOvr>
</p:sld>
</file>