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80721562cd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6fbb06e3240f2"/>
  </p:sldMasterIdLst>
  <p:sldIdLst>
    <p:sldId xmlns:r="http://schemas.openxmlformats.org/officeDocument/2006/relationships" id="256" r:id="Rcd9badca38fb461a"/>
    <p:sldId xmlns:r="http://schemas.openxmlformats.org/officeDocument/2006/relationships" id="257" r:id="Re87ff1f49fc1442a"/>
    <p:sldId xmlns:r="http://schemas.openxmlformats.org/officeDocument/2006/relationships" id="258" r:id="Rf15b1804f11c4938"/>
    <p:sldId xmlns:r="http://schemas.openxmlformats.org/officeDocument/2006/relationships" id="259" r:id="Re23416b62b084bc4"/>
    <p:sldId xmlns:r="http://schemas.openxmlformats.org/officeDocument/2006/relationships" id="260" r:id="R831714cf09c34995"/>
    <p:sldId xmlns:r="http://schemas.openxmlformats.org/officeDocument/2006/relationships" id="261" r:id="R8378193a0f224c25"/>
    <p:sldId xmlns:r="http://schemas.openxmlformats.org/officeDocument/2006/relationships" id="262" r:id="Re30c7bd90cc7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6fbb06e3240f2" /><Relationship Type="http://schemas.openxmlformats.org/officeDocument/2006/relationships/slide" Target="/ppt/slides/slide1.xml" Id="Rcd9badca38fb461a" /><Relationship Type="http://schemas.openxmlformats.org/officeDocument/2006/relationships/slide" Target="/ppt/slides/slide2.xml" Id="Re87ff1f49fc1442a" /><Relationship Type="http://schemas.openxmlformats.org/officeDocument/2006/relationships/slide" Target="/ppt/slides/slide3.xml" Id="Rf15b1804f11c4938" /><Relationship Type="http://schemas.openxmlformats.org/officeDocument/2006/relationships/slide" Target="/ppt/slides/slide4.xml" Id="Re23416b62b084bc4" /><Relationship Type="http://schemas.openxmlformats.org/officeDocument/2006/relationships/slide" Target="/ppt/slides/slide5.xml" Id="R831714cf09c34995" /><Relationship Type="http://schemas.openxmlformats.org/officeDocument/2006/relationships/slide" Target="/ppt/slides/slide6.xml" Id="R8378193a0f224c25" /><Relationship Type="http://schemas.openxmlformats.org/officeDocument/2006/relationships/slide" Target="/ppt/slides/slide7.xml" Id="Re30c7bd90cc7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1c55b19c745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e01f4c97a472c" /><Relationship Type="http://schemas.openxmlformats.org/officeDocument/2006/relationships/theme" Target="/ppt/slideMasters/theme/theme1.xml" Id="R574d03e1e92b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7e01f4c97a47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3abef4a30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ad2fea776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b8128762245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c2e6f463b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94b075c86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2e3e133ae43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1f41b21ab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51 621 185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174 361 290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181 227 585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Svalbardveien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