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d3dbdaf97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3cdff6e844d74"/>
  </p:sldMasterIdLst>
  <p:sldIdLst>
    <p:sldId xmlns:r="http://schemas.openxmlformats.org/officeDocument/2006/relationships" id="256" r:id="R62c3fdc8fbea4253"/>
    <p:sldId xmlns:r="http://schemas.openxmlformats.org/officeDocument/2006/relationships" id="257" r:id="R9c38444ecee9431b"/>
    <p:sldId xmlns:r="http://schemas.openxmlformats.org/officeDocument/2006/relationships" id="258" r:id="Rf473e489680d4ac4"/>
    <p:sldId xmlns:r="http://schemas.openxmlformats.org/officeDocument/2006/relationships" id="259" r:id="Rd341884a12314a58"/>
    <p:sldId xmlns:r="http://schemas.openxmlformats.org/officeDocument/2006/relationships" id="260" r:id="R1a7e109364e447f5"/>
    <p:sldId xmlns:r="http://schemas.openxmlformats.org/officeDocument/2006/relationships" id="261" r:id="Rc7dc1812cfe84aff"/>
    <p:sldId xmlns:r="http://schemas.openxmlformats.org/officeDocument/2006/relationships" id="262" r:id="R63bc2319df9a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3cdff6e844d74" /><Relationship Type="http://schemas.openxmlformats.org/officeDocument/2006/relationships/slide" Target="/ppt/slides/slide1.xml" Id="R62c3fdc8fbea4253" /><Relationship Type="http://schemas.openxmlformats.org/officeDocument/2006/relationships/slide" Target="/ppt/slides/slide2.xml" Id="R9c38444ecee9431b" /><Relationship Type="http://schemas.openxmlformats.org/officeDocument/2006/relationships/slide" Target="/ppt/slides/slide3.xml" Id="Rf473e489680d4ac4" /><Relationship Type="http://schemas.openxmlformats.org/officeDocument/2006/relationships/slide" Target="/ppt/slides/slide4.xml" Id="Rd341884a12314a58" /><Relationship Type="http://schemas.openxmlformats.org/officeDocument/2006/relationships/slide" Target="/ppt/slides/slide5.xml" Id="R1a7e109364e447f5" /><Relationship Type="http://schemas.openxmlformats.org/officeDocument/2006/relationships/slide" Target="/ppt/slides/slide6.xml" Id="Rc7dc1812cfe84aff" /><Relationship Type="http://schemas.openxmlformats.org/officeDocument/2006/relationships/slide" Target="/ppt/slides/slide7.xml" Id="R63bc2319df9a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6e832e306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54460af884aa8" /><Relationship Type="http://schemas.openxmlformats.org/officeDocument/2006/relationships/theme" Target="/ppt/slideMasters/theme/theme1.xml" Id="R2c63b89dcd3f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54460af88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005fdcb1e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c42aeac4d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3eea3c9e4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956861477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4fa3a1f5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82082bea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a48eab28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71 601 257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62 980 584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60 183 385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495 307 568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520 670 285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PETTER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