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bb34f2ff5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9f9c772a348df"/>
  </p:sldMasterIdLst>
  <p:sldIdLst>
    <p:sldId xmlns:r="http://schemas.openxmlformats.org/officeDocument/2006/relationships" id="256" r:id="R8a9ee6e2fe214e2b"/>
    <p:sldId xmlns:r="http://schemas.openxmlformats.org/officeDocument/2006/relationships" id="257" r:id="R480e80311f7d4314"/>
    <p:sldId xmlns:r="http://schemas.openxmlformats.org/officeDocument/2006/relationships" id="258" r:id="Rcdf133ca454343c7"/>
    <p:sldId xmlns:r="http://schemas.openxmlformats.org/officeDocument/2006/relationships" id="259" r:id="R1b38572156424538"/>
    <p:sldId xmlns:r="http://schemas.openxmlformats.org/officeDocument/2006/relationships" id="260" r:id="Re42c34e3d71f4555"/>
    <p:sldId xmlns:r="http://schemas.openxmlformats.org/officeDocument/2006/relationships" id="261" r:id="Ra89a837bb3a0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9f9c772a348df" /><Relationship Type="http://schemas.openxmlformats.org/officeDocument/2006/relationships/slide" Target="/ppt/slides/slide1.xml" Id="R8a9ee6e2fe214e2b" /><Relationship Type="http://schemas.openxmlformats.org/officeDocument/2006/relationships/slide" Target="/ppt/slides/slide2.xml" Id="R480e80311f7d4314" /><Relationship Type="http://schemas.openxmlformats.org/officeDocument/2006/relationships/slide" Target="/ppt/slides/slide3.xml" Id="Rcdf133ca454343c7" /><Relationship Type="http://schemas.openxmlformats.org/officeDocument/2006/relationships/slide" Target="/ppt/slides/slide4.xml" Id="R1b38572156424538" /><Relationship Type="http://schemas.openxmlformats.org/officeDocument/2006/relationships/slide" Target="/ppt/slides/slide5.xml" Id="Re42c34e3d71f4555" /><Relationship Type="http://schemas.openxmlformats.org/officeDocument/2006/relationships/slide" Target="/ppt/slides/slide6.xml" Id="Ra89a837bb3a0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95ef2528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3ca6e905e418f" /><Relationship Type="http://schemas.openxmlformats.org/officeDocument/2006/relationships/theme" Target="/ppt/slideMasters/theme/theme1.xml" Id="R156bd3a30668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3ca6e905e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89bebc4c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9035ce0e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69f0f341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a51db591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a6b42fa7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c0a40bec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