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ce8d2e0a87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df61549c443ca"/>
  </p:sldMasterIdLst>
  <p:sldIdLst>
    <p:sldId xmlns:r="http://schemas.openxmlformats.org/officeDocument/2006/relationships" id="256" r:id="Rcccc75d7245a4bce"/>
    <p:sldId xmlns:r="http://schemas.openxmlformats.org/officeDocument/2006/relationships" id="257" r:id="R656c62dc5ccd40f0"/>
    <p:sldId xmlns:r="http://schemas.openxmlformats.org/officeDocument/2006/relationships" id="258" r:id="R7e5f8eb5da7f40a9"/>
    <p:sldId xmlns:r="http://schemas.openxmlformats.org/officeDocument/2006/relationships" id="259" r:id="Rcfe129c7727f478a"/>
    <p:sldId xmlns:r="http://schemas.openxmlformats.org/officeDocument/2006/relationships" id="260" r:id="R61aea1d2c70349cd"/>
    <p:sldId xmlns:r="http://schemas.openxmlformats.org/officeDocument/2006/relationships" id="261" r:id="Rde0cb940afa342ae"/>
    <p:sldId xmlns:r="http://schemas.openxmlformats.org/officeDocument/2006/relationships" id="262" r:id="R319787f05694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df61549c443ca" /><Relationship Type="http://schemas.openxmlformats.org/officeDocument/2006/relationships/slide" Target="/ppt/slides/slide1.xml" Id="Rcccc75d7245a4bce" /><Relationship Type="http://schemas.openxmlformats.org/officeDocument/2006/relationships/slide" Target="/ppt/slides/slide2.xml" Id="R656c62dc5ccd40f0" /><Relationship Type="http://schemas.openxmlformats.org/officeDocument/2006/relationships/slide" Target="/ppt/slides/slide3.xml" Id="R7e5f8eb5da7f40a9" /><Relationship Type="http://schemas.openxmlformats.org/officeDocument/2006/relationships/slide" Target="/ppt/slides/slide4.xml" Id="Rcfe129c7727f478a" /><Relationship Type="http://schemas.openxmlformats.org/officeDocument/2006/relationships/slide" Target="/ppt/slides/slide5.xml" Id="R61aea1d2c70349cd" /><Relationship Type="http://schemas.openxmlformats.org/officeDocument/2006/relationships/slide" Target="/ppt/slides/slide6.xml" Id="Rde0cb940afa342ae" /><Relationship Type="http://schemas.openxmlformats.org/officeDocument/2006/relationships/slide" Target="/ppt/slides/slide7.xml" Id="R319787f05694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16733f9af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29d45c3844eb8" /><Relationship Type="http://schemas.openxmlformats.org/officeDocument/2006/relationships/theme" Target="/ppt/slideMasters/theme/theme1.xml" Id="R357689a6f1994f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29d45c384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246bd377e45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7132ff9e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1b1d6b5f4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c964c00bf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5a80c9bcb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4cce1b7fa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c935567ea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14 717 305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286 316 479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298 090 976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OLE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