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f68e8c487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9721f5c3045c5"/>
  </p:sldMasterIdLst>
  <p:sldIdLst>
    <p:sldId xmlns:r="http://schemas.openxmlformats.org/officeDocument/2006/relationships" id="256" r:id="Rd8ecc158cece4636"/>
    <p:sldId xmlns:r="http://schemas.openxmlformats.org/officeDocument/2006/relationships" id="257" r:id="R68237fdf28bc4aeb"/>
    <p:sldId xmlns:r="http://schemas.openxmlformats.org/officeDocument/2006/relationships" id="258" r:id="R575bbf7e00044d7d"/>
    <p:sldId xmlns:r="http://schemas.openxmlformats.org/officeDocument/2006/relationships" id="259" r:id="R68d7ee33885f4c0b"/>
    <p:sldId xmlns:r="http://schemas.openxmlformats.org/officeDocument/2006/relationships" id="260" r:id="Re546ad83f80d459c"/>
    <p:sldId xmlns:r="http://schemas.openxmlformats.org/officeDocument/2006/relationships" id="261" r:id="Rfdcf0010f267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9721f5c3045c5" /><Relationship Type="http://schemas.openxmlformats.org/officeDocument/2006/relationships/slide" Target="/ppt/slides/slide1.xml" Id="Rd8ecc158cece4636" /><Relationship Type="http://schemas.openxmlformats.org/officeDocument/2006/relationships/slide" Target="/ppt/slides/slide2.xml" Id="R68237fdf28bc4aeb" /><Relationship Type="http://schemas.openxmlformats.org/officeDocument/2006/relationships/slide" Target="/ppt/slides/slide3.xml" Id="R575bbf7e00044d7d" /><Relationship Type="http://schemas.openxmlformats.org/officeDocument/2006/relationships/slide" Target="/ppt/slides/slide4.xml" Id="R68d7ee33885f4c0b" /><Relationship Type="http://schemas.openxmlformats.org/officeDocument/2006/relationships/slide" Target="/ppt/slides/slide5.xml" Id="Re546ad83f80d459c" /><Relationship Type="http://schemas.openxmlformats.org/officeDocument/2006/relationships/slide" Target="/ppt/slides/slide6.xml" Id="Rfdcf0010f267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91541fd2e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1e70794d486c" /><Relationship Type="http://schemas.openxmlformats.org/officeDocument/2006/relationships/theme" Target="/ppt/slideMasters/theme/theme1.xml" Id="R89ce3179cb68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c1e70794d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b3e81f6a7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aae439de6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adb8b828d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50eb286fd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7df2133fd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4d76c27fc49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