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d4fb1748824a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93c514f214b7c"/>
  </p:sldMasterIdLst>
  <p:sldIdLst>
    <p:sldId xmlns:r="http://schemas.openxmlformats.org/officeDocument/2006/relationships" id="256" r:id="Re73e1b967dec47f0"/>
    <p:sldId xmlns:r="http://schemas.openxmlformats.org/officeDocument/2006/relationships" id="257" r:id="R2185a3ad9a964ded"/>
    <p:sldId xmlns:r="http://schemas.openxmlformats.org/officeDocument/2006/relationships" id="258" r:id="Rf25af240d6f24e38"/>
    <p:sldId xmlns:r="http://schemas.openxmlformats.org/officeDocument/2006/relationships" id="259" r:id="Rd398736749f648d1"/>
    <p:sldId xmlns:r="http://schemas.openxmlformats.org/officeDocument/2006/relationships" id="260" r:id="Rf6912b2c7de84369"/>
    <p:sldId xmlns:r="http://schemas.openxmlformats.org/officeDocument/2006/relationships" id="261" r:id="R4cd45a64183a476c"/>
    <p:sldId xmlns:r="http://schemas.openxmlformats.org/officeDocument/2006/relationships" id="262" r:id="R10ab5301bac444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93c514f214b7c" /><Relationship Type="http://schemas.openxmlformats.org/officeDocument/2006/relationships/slide" Target="/ppt/slides/slide1.xml" Id="Re73e1b967dec47f0" /><Relationship Type="http://schemas.openxmlformats.org/officeDocument/2006/relationships/slide" Target="/ppt/slides/slide2.xml" Id="R2185a3ad9a964ded" /><Relationship Type="http://schemas.openxmlformats.org/officeDocument/2006/relationships/slide" Target="/ppt/slides/slide3.xml" Id="Rf25af240d6f24e38" /><Relationship Type="http://schemas.openxmlformats.org/officeDocument/2006/relationships/slide" Target="/ppt/slides/slide4.xml" Id="Rd398736749f648d1" /><Relationship Type="http://schemas.openxmlformats.org/officeDocument/2006/relationships/slide" Target="/ppt/slides/slide5.xml" Id="Rf6912b2c7de84369" /><Relationship Type="http://schemas.openxmlformats.org/officeDocument/2006/relationships/slide" Target="/ppt/slides/slide6.xml" Id="R4cd45a64183a476c" /><Relationship Type="http://schemas.openxmlformats.org/officeDocument/2006/relationships/slide" Target="/ppt/slides/slide7.xml" Id="R10ab5301bac444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679afbaf540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efb29e4ff4136" /><Relationship Type="http://schemas.openxmlformats.org/officeDocument/2006/relationships/theme" Target="/ppt/slideMasters/theme/theme1.xml" Id="Rcd051ef0cd2144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4efb29e4ff41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0d50ab91245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62bf2fe964b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fa0a9248a49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9d92331b04c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22bebc115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2991150aa44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f203fe2a3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SECURUS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SECURUS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425 783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3 845 479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83 264 116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84 689 731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SJURSEN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SECURUS AS</a:t>
            </a:r>
          </a:p>
        </p:txBody>
      </p:sp>
    </p:spTree>
  </p:cSld>
  <p:clrMapOvr>
    <a:masterClrMapping xmlns:a="http://schemas.openxmlformats.org/drawingml/2006/main"/>
  </p:clrMapOvr>
</p:sld>
</file>