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87b06dc256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b6cb11bb6408d"/>
  </p:sldMasterIdLst>
  <p:sldIdLst>
    <p:sldId xmlns:r="http://schemas.openxmlformats.org/officeDocument/2006/relationships" id="256" r:id="Rd174902c71ab4dd5"/>
    <p:sldId xmlns:r="http://schemas.openxmlformats.org/officeDocument/2006/relationships" id="257" r:id="R582c20320bf64a4e"/>
    <p:sldId xmlns:r="http://schemas.openxmlformats.org/officeDocument/2006/relationships" id="258" r:id="Re50003b04a4d4440"/>
    <p:sldId xmlns:r="http://schemas.openxmlformats.org/officeDocument/2006/relationships" id="259" r:id="R4003c92dd3c4475d"/>
    <p:sldId xmlns:r="http://schemas.openxmlformats.org/officeDocument/2006/relationships" id="260" r:id="R1c75f0ab75b045f5"/>
    <p:sldId xmlns:r="http://schemas.openxmlformats.org/officeDocument/2006/relationships" id="261" r:id="R449ec4e986e6431e"/>
    <p:sldId xmlns:r="http://schemas.openxmlformats.org/officeDocument/2006/relationships" id="262" r:id="R1042007e1410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b6cb11bb6408d" /><Relationship Type="http://schemas.openxmlformats.org/officeDocument/2006/relationships/slide" Target="/ppt/slides/slide1.xml" Id="Rd174902c71ab4dd5" /><Relationship Type="http://schemas.openxmlformats.org/officeDocument/2006/relationships/slide" Target="/ppt/slides/slide2.xml" Id="R582c20320bf64a4e" /><Relationship Type="http://schemas.openxmlformats.org/officeDocument/2006/relationships/slide" Target="/ppt/slides/slide3.xml" Id="Re50003b04a4d4440" /><Relationship Type="http://schemas.openxmlformats.org/officeDocument/2006/relationships/slide" Target="/ppt/slides/slide4.xml" Id="R4003c92dd3c4475d" /><Relationship Type="http://schemas.openxmlformats.org/officeDocument/2006/relationships/slide" Target="/ppt/slides/slide5.xml" Id="R1c75f0ab75b045f5" /><Relationship Type="http://schemas.openxmlformats.org/officeDocument/2006/relationships/slide" Target="/ppt/slides/slide6.xml" Id="R449ec4e986e6431e" /><Relationship Type="http://schemas.openxmlformats.org/officeDocument/2006/relationships/slide" Target="/ppt/slides/slide7.xml" Id="R1042007e1410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7afe14e1c46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c0274d084077" /><Relationship Type="http://schemas.openxmlformats.org/officeDocument/2006/relationships/theme" Target="/ppt/slideMasters/theme/theme1.xml" Id="R8253c6166f80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bc0274d08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05f013a5544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39ef595c4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f5d3cf056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6c65614c4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4fb9083e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a5ab2347c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ffe746728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26 860 451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148 555 077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SKORPEN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149C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