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2b4689dfd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4a4ac8b1a4743"/>
  </p:sldMasterIdLst>
  <p:sldIdLst>
    <p:sldId xmlns:r="http://schemas.openxmlformats.org/officeDocument/2006/relationships" id="256" r:id="R188c068fa7a440d4"/>
    <p:sldId xmlns:r="http://schemas.openxmlformats.org/officeDocument/2006/relationships" id="257" r:id="R01d1a033c35b49a7"/>
    <p:sldId xmlns:r="http://schemas.openxmlformats.org/officeDocument/2006/relationships" id="258" r:id="R5e2d48ae64974b3c"/>
    <p:sldId xmlns:r="http://schemas.openxmlformats.org/officeDocument/2006/relationships" id="259" r:id="Rc87daaae04de4c81"/>
    <p:sldId xmlns:r="http://schemas.openxmlformats.org/officeDocument/2006/relationships" id="260" r:id="Rf95fc23506ed4e3e"/>
    <p:sldId xmlns:r="http://schemas.openxmlformats.org/officeDocument/2006/relationships" id="261" r:id="R46aceb43cebd42c4"/>
    <p:sldId xmlns:r="http://schemas.openxmlformats.org/officeDocument/2006/relationships" id="262" r:id="R1e959c5727c0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4a4ac8b1a4743" /><Relationship Type="http://schemas.openxmlformats.org/officeDocument/2006/relationships/slide" Target="/ppt/slides/slide1.xml" Id="R188c068fa7a440d4" /><Relationship Type="http://schemas.openxmlformats.org/officeDocument/2006/relationships/slide" Target="/ppt/slides/slide2.xml" Id="R01d1a033c35b49a7" /><Relationship Type="http://schemas.openxmlformats.org/officeDocument/2006/relationships/slide" Target="/ppt/slides/slide3.xml" Id="R5e2d48ae64974b3c" /><Relationship Type="http://schemas.openxmlformats.org/officeDocument/2006/relationships/slide" Target="/ppt/slides/slide4.xml" Id="Rc87daaae04de4c81" /><Relationship Type="http://schemas.openxmlformats.org/officeDocument/2006/relationships/slide" Target="/ppt/slides/slide5.xml" Id="Rf95fc23506ed4e3e" /><Relationship Type="http://schemas.openxmlformats.org/officeDocument/2006/relationships/slide" Target="/ppt/slides/slide6.xml" Id="R46aceb43cebd42c4" /><Relationship Type="http://schemas.openxmlformats.org/officeDocument/2006/relationships/slide" Target="/ppt/slides/slide7.xml" Id="R1e959c5727c0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0937ac933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4dfde4704148" /><Relationship Type="http://schemas.openxmlformats.org/officeDocument/2006/relationships/theme" Target="/ppt/slideMasters/theme/theme1.xml" Id="R2635f3b61b01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14dfde470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1bbb4a79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8c223095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5680bc43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587b2954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79e00dea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be1c3fc8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ed8f34fc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INVESTMENTS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95 834 092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PREBEN SOHLBERG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INVESTMENTS AS</a:t>
            </a:r>
          </a:p>
        </p:txBody>
      </p:sp>
    </p:spTree>
  </p:cSld>
  <p:clrMapOvr>
    <a:masterClrMapping xmlns:a="http://schemas.openxmlformats.org/drawingml/2006/main"/>
  </p:clrMapOvr>
</p:sld>
</file>