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1f3d67e918a4e7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8e245dac3a0426a"/>
  </p:sldMasterIdLst>
  <p:sldIdLst>
    <p:sldId xmlns:r="http://schemas.openxmlformats.org/officeDocument/2006/relationships" id="256" r:id="R1e0bc24742724161"/>
    <p:sldId xmlns:r="http://schemas.openxmlformats.org/officeDocument/2006/relationships" id="257" r:id="Re6953f4ac425463c"/>
    <p:sldId xmlns:r="http://schemas.openxmlformats.org/officeDocument/2006/relationships" id="258" r:id="R6f0fcde5d5fa411b"/>
    <p:sldId xmlns:r="http://schemas.openxmlformats.org/officeDocument/2006/relationships" id="259" r:id="Rbc481faf9b874106"/>
    <p:sldId xmlns:r="http://schemas.openxmlformats.org/officeDocument/2006/relationships" id="260" r:id="Rcc3df2bcd7794267"/>
    <p:sldId xmlns:r="http://schemas.openxmlformats.org/officeDocument/2006/relationships" id="261" r:id="R45f6a702719b43c9"/>
    <p:sldId xmlns:r="http://schemas.openxmlformats.org/officeDocument/2006/relationships" id="262" r:id="R0fb8c555840a40a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e245dac3a0426a" /><Relationship Type="http://schemas.openxmlformats.org/officeDocument/2006/relationships/slide" Target="/ppt/slides/slide1.xml" Id="R1e0bc24742724161" /><Relationship Type="http://schemas.openxmlformats.org/officeDocument/2006/relationships/slide" Target="/ppt/slides/slide2.xml" Id="Re6953f4ac425463c" /><Relationship Type="http://schemas.openxmlformats.org/officeDocument/2006/relationships/slide" Target="/ppt/slides/slide3.xml" Id="R6f0fcde5d5fa411b" /><Relationship Type="http://schemas.openxmlformats.org/officeDocument/2006/relationships/slide" Target="/ppt/slides/slide4.xml" Id="Rbc481faf9b874106" /><Relationship Type="http://schemas.openxmlformats.org/officeDocument/2006/relationships/slide" Target="/ppt/slides/slide5.xml" Id="Rcc3df2bcd7794267" /><Relationship Type="http://schemas.openxmlformats.org/officeDocument/2006/relationships/slide" Target="/ppt/slides/slide6.xml" Id="R45f6a702719b43c9" /><Relationship Type="http://schemas.openxmlformats.org/officeDocument/2006/relationships/slide" Target="/ppt/slides/slide7.xml" Id="R0fb8c555840a40a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b303fdd1384a2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388b1609104a63" /><Relationship Type="http://schemas.openxmlformats.org/officeDocument/2006/relationships/theme" Target="/ppt/slideMasters/theme/theme1.xml" Id="R05924023dbbd4e3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f388b1609104a6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a543e59fe5450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313967c2c84ac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99bf606b524f6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294a728db4409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04734bb8f240d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a8106e74f5452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cbffbdab874ed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 SKÅLAND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 SKÅLAND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 SKÅLAND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 SKÅLAND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 SKÅLAND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 SKÅLAND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294 000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131 333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11 187 135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44 496 129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48 365 424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 SKÅLAND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SKÅLAND SVEIN ARILD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 SKÅLAND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Markveien 38A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4020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989 304 801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 SKÅLAND AS</a:t>
            </a:r>
          </a:p>
        </p:txBody>
      </p:sp>
    </p:spTree>
  </p:cSld>
  <p:clrMapOvr>
    <a:masterClrMapping xmlns:a="http://schemas.openxmlformats.org/drawingml/2006/main"/>
  </p:clrMapOvr>
</p:sld>
</file>