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c4a7830be249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67ba4f8e314e45"/>
  </p:sldMasterIdLst>
  <p:sldIdLst>
    <p:sldId xmlns:r="http://schemas.openxmlformats.org/officeDocument/2006/relationships" id="256" r:id="R9607ba0602204e7a"/>
    <p:sldId xmlns:r="http://schemas.openxmlformats.org/officeDocument/2006/relationships" id="257" r:id="R880faae2fc32416a"/>
    <p:sldId xmlns:r="http://schemas.openxmlformats.org/officeDocument/2006/relationships" id="258" r:id="R90731b94d5c543fc"/>
    <p:sldId xmlns:r="http://schemas.openxmlformats.org/officeDocument/2006/relationships" id="259" r:id="R638a6eeaf3744f8e"/>
    <p:sldId xmlns:r="http://schemas.openxmlformats.org/officeDocument/2006/relationships" id="260" r:id="R633fc656ced846f3"/>
    <p:sldId xmlns:r="http://schemas.openxmlformats.org/officeDocument/2006/relationships" id="261" r:id="Re1dad12d0fce4d56"/>
    <p:sldId xmlns:r="http://schemas.openxmlformats.org/officeDocument/2006/relationships" id="262" r:id="Rf4a368e6dbbd4c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67ba4f8e314e45" /><Relationship Type="http://schemas.openxmlformats.org/officeDocument/2006/relationships/slide" Target="/ppt/slides/slide1.xml" Id="R9607ba0602204e7a" /><Relationship Type="http://schemas.openxmlformats.org/officeDocument/2006/relationships/slide" Target="/ppt/slides/slide2.xml" Id="R880faae2fc32416a" /><Relationship Type="http://schemas.openxmlformats.org/officeDocument/2006/relationships/slide" Target="/ppt/slides/slide3.xml" Id="R90731b94d5c543fc" /><Relationship Type="http://schemas.openxmlformats.org/officeDocument/2006/relationships/slide" Target="/ppt/slides/slide4.xml" Id="R638a6eeaf3744f8e" /><Relationship Type="http://schemas.openxmlformats.org/officeDocument/2006/relationships/slide" Target="/ppt/slides/slide5.xml" Id="R633fc656ced846f3" /><Relationship Type="http://schemas.openxmlformats.org/officeDocument/2006/relationships/slide" Target="/ppt/slides/slide6.xml" Id="Re1dad12d0fce4d56" /><Relationship Type="http://schemas.openxmlformats.org/officeDocument/2006/relationships/slide" Target="/ppt/slides/slide7.xml" Id="Rf4a368e6dbbd4c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254e2808fd4d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9f212e0534c4d" /><Relationship Type="http://schemas.openxmlformats.org/officeDocument/2006/relationships/theme" Target="/ppt/slideMasters/theme/theme1.xml" Id="R81276656d79d45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49f212e0534c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ecef65a194b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bd913f4ec47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98b87281d44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b1ac52ab74a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6e7a338bc4b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7020ebebf49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2d6ce057147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SANDVIK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SANDVIK AS ble etablert [år] og holder til i Lyngør.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−109 169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−341 564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4 810 510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9 827 456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 TERJE OLAF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Terje sandvik, Lille Svalsund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4910 Lyngør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