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ab9749345744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f8268069c145de"/>
  </p:sldMasterIdLst>
  <p:sldIdLst>
    <p:sldId xmlns:r="http://schemas.openxmlformats.org/officeDocument/2006/relationships" id="256" r:id="R22a171502c7742b4"/>
    <p:sldId xmlns:r="http://schemas.openxmlformats.org/officeDocument/2006/relationships" id="257" r:id="Re60d4a46ccc64438"/>
    <p:sldId xmlns:r="http://schemas.openxmlformats.org/officeDocument/2006/relationships" id="258" r:id="R781b8913e75742e5"/>
    <p:sldId xmlns:r="http://schemas.openxmlformats.org/officeDocument/2006/relationships" id="259" r:id="R77448e7016af4b53"/>
    <p:sldId xmlns:r="http://schemas.openxmlformats.org/officeDocument/2006/relationships" id="260" r:id="Re4405f93b1284d1d"/>
    <p:sldId xmlns:r="http://schemas.openxmlformats.org/officeDocument/2006/relationships" id="261" r:id="R26a3de4c346b431f"/>
    <p:sldId xmlns:r="http://schemas.openxmlformats.org/officeDocument/2006/relationships" id="262" r:id="Ra7a7d4258773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f8268069c145de" /><Relationship Type="http://schemas.openxmlformats.org/officeDocument/2006/relationships/slide" Target="/ppt/slides/slide1.xml" Id="R22a171502c7742b4" /><Relationship Type="http://schemas.openxmlformats.org/officeDocument/2006/relationships/slide" Target="/ppt/slides/slide2.xml" Id="Re60d4a46ccc64438" /><Relationship Type="http://schemas.openxmlformats.org/officeDocument/2006/relationships/slide" Target="/ppt/slides/slide3.xml" Id="R781b8913e75742e5" /><Relationship Type="http://schemas.openxmlformats.org/officeDocument/2006/relationships/slide" Target="/ppt/slides/slide4.xml" Id="R77448e7016af4b53" /><Relationship Type="http://schemas.openxmlformats.org/officeDocument/2006/relationships/slide" Target="/ppt/slides/slide5.xml" Id="Re4405f93b1284d1d" /><Relationship Type="http://schemas.openxmlformats.org/officeDocument/2006/relationships/slide" Target="/ppt/slides/slide6.xml" Id="R26a3de4c346b431f" /><Relationship Type="http://schemas.openxmlformats.org/officeDocument/2006/relationships/slide" Target="/ppt/slides/slide7.xml" Id="Ra7a7d4258773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5bd92ca1e42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fc05208544e87" /><Relationship Type="http://schemas.openxmlformats.org/officeDocument/2006/relationships/theme" Target="/ppt/slideMasters/theme/theme1.xml" Id="R9e5a206149064e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1fc0520854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c235ed56141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b629c0c7b4d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000aa17b544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8117d4e0d4f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530ed6a2e4e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874058ff242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237fc16f844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FRANKS TANK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FRANKS TANK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FRANKS TANK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FRANKS TANK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FRANKS TANK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FRANKS TANK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1 177 067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8 016 450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8 630 019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FRANKS TANK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HARESTAD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FRANKS TANK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Ring 66A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FRANKS TANK AS</a:t>
            </a:r>
          </a:p>
        </p:txBody>
      </p:sp>
    </p:spTree>
  </p:cSld>
  <p:clrMapOvr>
    <a:masterClrMapping xmlns:a="http://schemas.openxmlformats.org/drawingml/2006/main"/>
  </p:clrMapOvr>
</p:sld>
</file>