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5d5f4b2c0741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eb399d87334341"/>
  </p:sldMasterIdLst>
  <p:sldIdLst>
    <p:sldId xmlns:r="http://schemas.openxmlformats.org/officeDocument/2006/relationships" id="256" r:id="Rf27c485186664c28"/>
    <p:sldId xmlns:r="http://schemas.openxmlformats.org/officeDocument/2006/relationships" id="257" r:id="Rf809fb813acb4d44"/>
    <p:sldId xmlns:r="http://schemas.openxmlformats.org/officeDocument/2006/relationships" id="258" r:id="R17c2451bd07c4a2c"/>
    <p:sldId xmlns:r="http://schemas.openxmlformats.org/officeDocument/2006/relationships" id="259" r:id="Rb41576b900c242e2"/>
    <p:sldId xmlns:r="http://schemas.openxmlformats.org/officeDocument/2006/relationships" id="260" r:id="R8f5773077f254407"/>
    <p:sldId xmlns:r="http://schemas.openxmlformats.org/officeDocument/2006/relationships" id="261" r:id="Rdfde21abc4d94bde"/>
    <p:sldId xmlns:r="http://schemas.openxmlformats.org/officeDocument/2006/relationships" id="262" r:id="R8ad8654985ee42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b399d87334341" /><Relationship Type="http://schemas.openxmlformats.org/officeDocument/2006/relationships/slide" Target="/ppt/slides/slide1.xml" Id="Rf27c485186664c28" /><Relationship Type="http://schemas.openxmlformats.org/officeDocument/2006/relationships/slide" Target="/ppt/slides/slide2.xml" Id="Rf809fb813acb4d44" /><Relationship Type="http://schemas.openxmlformats.org/officeDocument/2006/relationships/slide" Target="/ppt/slides/slide3.xml" Id="R17c2451bd07c4a2c" /><Relationship Type="http://schemas.openxmlformats.org/officeDocument/2006/relationships/slide" Target="/ppt/slides/slide4.xml" Id="Rb41576b900c242e2" /><Relationship Type="http://schemas.openxmlformats.org/officeDocument/2006/relationships/slide" Target="/ppt/slides/slide5.xml" Id="R8f5773077f254407" /><Relationship Type="http://schemas.openxmlformats.org/officeDocument/2006/relationships/slide" Target="/ppt/slides/slide6.xml" Id="Rdfde21abc4d94bde" /><Relationship Type="http://schemas.openxmlformats.org/officeDocument/2006/relationships/slide" Target="/ppt/slides/slide7.xml" Id="R8ad8654985ee42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fa03e02394e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178d9fe5c40c8" /><Relationship Type="http://schemas.openxmlformats.org/officeDocument/2006/relationships/theme" Target="/ppt/slideMasters/theme/theme1.xml" Id="R3a0a00c413bc48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4178d9fe5c40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9f3469420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692704b0849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9ec55684f4e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c0a1c18b949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0d3d42be245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f6e52a29a49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05b1e596d46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VIRA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3 930 689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3 989 137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JØRGEN GAUPHOLM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Måseskjærveien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 INVEST AS</a:t>
            </a:r>
          </a:p>
        </p:txBody>
      </p:sp>
    </p:spTree>
  </p:cSld>
  <p:clrMapOvr>
    <a:masterClrMapping xmlns:a="http://schemas.openxmlformats.org/drawingml/2006/main"/>
  </p:clrMapOvr>
</p:sld>
</file>