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3778f342f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055dfcada4845"/>
  </p:sldMasterIdLst>
  <p:sldIdLst>
    <p:sldId xmlns:r="http://schemas.openxmlformats.org/officeDocument/2006/relationships" id="256" r:id="Rd71f6199628c4b2a"/>
    <p:sldId xmlns:r="http://schemas.openxmlformats.org/officeDocument/2006/relationships" id="257" r:id="Rb4170e42580c4fb4"/>
    <p:sldId xmlns:r="http://schemas.openxmlformats.org/officeDocument/2006/relationships" id="258" r:id="Red1ec257d564448f"/>
    <p:sldId xmlns:r="http://schemas.openxmlformats.org/officeDocument/2006/relationships" id="259" r:id="Ra2ee0d06d4234ebe"/>
    <p:sldId xmlns:r="http://schemas.openxmlformats.org/officeDocument/2006/relationships" id="260" r:id="Recc7778da2cd4651"/>
    <p:sldId xmlns:r="http://schemas.openxmlformats.org/officeDocument/2006/relationships" id="261" r:id="R122a19f3aee543fa"/>
    <p:sldId xmlns:r="http://schemas.openxmlformats.org/officeDocument/2006/relationships" id="262" r:id="R95ab16895e80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055dfcada4845" /><Relationship Type="http://schemas.openxmlformats.org/officeDocument/2006/relationships/slide" Target="/ppt/slides/slide1.xml" Id="Rd71f6199628c4b2a" /><Relationship Type="http://schemas.openxmlformats.org/officeDocument/2006/relationships/slide" Target="/ppt/slides/slide2.xml" Id="Rb4170e42580c4fb4" /><Relationship Type="http://schemas.openxmlformats.org/officeDocument/2006/relationships/slide" Target="/ppt/slides/slide3.xml" Id="Red1ec257d564448f" /><Relationship Type="http://schemas.openxmlformats.org/officeDocument/2006/relationships/slide" Target="/ppt/slides/slide4.xml" Id="Ra2ee0d06d4234ebe" /><Relationship Type="http://schemas.openxmlformats.org/officeDocument/2006/relationships/slide" Target="/ppt/slides/slide5.xml" Id="Recc7778da2cd4651" /><Relationship Type="http://schemas.openxmlformats.org/officeDocument/2006/relationships/slide" Target="/ppt/slides/slide6.xml" Id="R122a19f3aee543fa" /><Relationship Type="http://schemas.openxmlformats.org/officeDocument/2006/relationships/slide" Target="/ppt/slides/slide7.xml" Id="R95ab16895e80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e31f4c393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0ddfd7cf494c" /><Relationship Type="http://schemas.openxmlformats.org/officeDocument/2006/relationships/theme" Target="/ppt/slideMasters/theme/theme1.xml" Id="Red2a96702ed9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00ddfd7cf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89bb0f4a9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dbcb1157f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423de95b9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b94d9e9c0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cc9132c3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eb72eea08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baba90d1b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139 348 552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140 000 956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HØIBY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