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e67ac1ea3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d0da5ac0d4845"/>
  </p:sldMasterIdLst>
  <p:sldIdLst>
    <p:sldId xmlns:r="http://schemas.openxmlformats.org/officeDocument/2006/relationships" id="256" r:id="R96cde5fa88ac447b"/>
    <p:sldId xmlns:r="http://schemas.openxmlformats.org/officeDocument/2006/relationships" id="257" r:id="Ref802532d4c74bca"/>
    <p:sldId xmlns:r="http://schemas.openxmlformats.org/officeDocument/2006/relationships" id="258" r:id="R9613507a47b64721"/>
    <p:sldId xmlns:r="http://schemas.openxmlformats.org/officeDocument/2006/relationships" id="259" r:id="R5b71638c928241b1"/>
    <p:sldId xmlns:r="http://schemas.openxmlformats.org/officeDocument/2006/relationships" id="260" r:id="Rcce170a647844f9c"/>
    <p:sldId xmlns:r="http://schemas.openxmlformats.org/officeDocument/2006/relationships" id="261" r:id="Rc5bed58f08d0496f"/>
    <p:sldId xmlns:r="http://schemas.openxmlformats.org/officeDocument/2006/relationships" id="262" r:id="Rd3b9ee064d70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d0da5ac0d4845" /><Relationship Type="http://schemas.openxmlformats.org/officeDocument/2006/relationships/slide" Target="/ppt/slides/slide1.xml" Id="R96cde5fa88ac447b" /><Relationship Type="http://schemas.openxmlformats.org/officeDocument/2006/relationships/slide" Target="/ppt/slides/slide2.xml" Id="Ref802532d4c74bca" /><Relationship Type="http://schemas.openxmlformats.org/officeDocument/2006/relationships/slide" Target="/ppt/slides/slide3.xml" Id="R9613507a47b64721" /><Relationship Type="http://schemas.openxmlformats.org/officeDocument/2006/relationships/slide" Target="/ppt/slides/slide4.xml" Id="R5b71638c928241b1" /><Relationship Type="http://schemas.openxmlformats.org/officeDocument/2006/relationships/slide" Target="/ppt/slides/slide5.xml" Id="Rcce170a647844f9c" /><Relationship Type="http://schemas.openxmlformats.org/officeDocument/2006/relationships/slide" Target="/ppt/slides/slide6.xml" Id="Rc5bed58f08d0496f" /><Relationship Type="http://schemas.openxmlformats.org/officeDocument/2006/relationships/slide" Target="/ppt/slides/slide7.xml" Id="Rd3b9ee064d70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cc62c2db0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86ab09e34d56" /><Relationship Type="http://schemas.openxmlformats.org/officeDocument/2006/relationships/theme" Target="/ppt/slideMasters/theme/theme1.xml" Id="Rdd5f49822973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b86ab09e3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d8dac834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b96eab92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906b77da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bffbb14e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b15ad014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db6c1759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c08ce998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−4 298 962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1 595 701 494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989 316 206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