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5662cd930a45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04b7b29c1549cf"/>
  </p:sldMasterIdLst>
  <p:sldIdLst>
    <p:sldId xmlns:r="http://schemas.openxmlformats.org/officeDocument/2006/relationships" id="256" r:id="R0b5657c8f9b84bd5"/>
    <p:sldId xmlns:r="http://schemas.openxmlformats.org/officeDocument/2006/relationships" id="257" r:id="R38a9f6c5c01b4158"/>
    <p:sldId xmlns:r="http://schemas.openxmlformats.org/officeDocument/2006/relationships" id="258" r:id="R6e63d91c5c934e4e"/>
    <p:sldId xmlns:r="http://schemas.openxmlformats.org/officeDocument/2006/relationships" id="259" r:id="R1a112f4b07d04192"/>
    <p:sldId xmlns:r="http://schemas.openxmlformats.org/officeDocument/2006/relationships" id="260" r:id="R313c44aee24349d9"/>
    <p:sldId xmlns:r="http://schemas.openxmlformats.org/officeDocument/2006/relationships" id="261" r:id="Rc3c816ea71874851"/>
    <p:sldId xmlns:r="http://schemas.openxmlformats.org/officeDocument/2006/relationships" id="262" r:id="R07ae7c2c7f40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4b7b29c1549cf" /><Relationship Type="http://schemas.openxmlformats.org/officeDocument/2006/relationships/slide" Target="/ppt/slides/slide1.xml" Id="R0b5657c8f9b84bd5" /><Relationship Type="http://schemas.openxmlformats.org/officeDocument/2006/relationships/slide" Target="/ppt/slides/slide2.xml" Id="R38a9f6c5c01b4158" /><Relationship Type="http://schemas.openxmlformats.org/officeDocument/2006/relationships/slide" Target="/ppt/slides/slide3.xml" Id="R6e63d91c5c934e4e" /><Relationship Type="http://schemas.openxmlformats.org/officeDocument/2006/relationships/slide" Target="/ppt/slides/slide4.xml" Id="R1a112f4b07d04192" /><Relationship Type="http://schemas.openxmlformats.org/officeDocument/2006/relationships/slide" Target="/ppt/slides/slide5.xml" Id="R313c44aee24349d9" /><Relationship Type="http://schemas.openxmlformats.org/officeDocument/2006/relationships/slide" Target="/ppt/slides/slide6.xml" Id="Rc3c816ea71874851" /><Relationship Type="http://schemas.openxmlformats.org/officeDocument/2006/relationships/slide" Target="/ppt/slides/slide7.xml" Id="R07ae7c2c7f40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e527c232f48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ea6ec26db4167" /><Relationship Type="http://schemas.openxmlformats.org/officeDocument/2006/relationships/theme" Target="/ppt/slideMasters/theme/theme1.xml" Id="R60780f8c5f6449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3ea6ec26db41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fad6d64d740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41103612147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9147cd2d843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7e34020654b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13072f6ad4e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2fa9dbc5147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d77ddb87d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RWR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RWR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1 657 722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WIRUM ANNE GRETHE RUUD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Grethe Wirum, Nannestadgata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989 321 099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