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20306a010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477897e56a4555"/>
  </p:sldMasterIdLst>
  <p:sldIdLst>
    <p:sldId xmlns:r="http://schemas.openxmlformats.org/officeDocument/2006/relationships" id="256" r:id="R0c27c6553bc24bb7"/>
    <p:sldId xmlns:r="http://schemas.openxmlformats.org/officeDocument/2006/relationships" id="257" r:id="R97eee25079324347"/>
    <p:sldId xmlns:r="http://schemas.openxmlformats.org/officeDocument/2006/relationships" id="258" r:id="R9e28fca50fc94fd8"/>
    <p:sldId xmlns:r="http://schemas.openxmlformats.org/officeDocument/2006/relationships" id="259" r:id="R80aa7fa912e34725"/>
    <p:sldId xmlns:r="http://schemas.openxmlformats.org/officeDocument/2006/relationships" id="260" r:id="R6a89c114570c48c8"/>
    <p:sldId xmlns:r="http://schemas.openxmlformats.org/officeDocument/2006/relationships" id="261" r:id="Rd68d81a1d6574864"/>
    <p:sldId xmlns:r="http://schemas.openxmlformats.org/officeDocument/2006/relationships" id="262" r:id="Rd5b80aab009f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77897e56a4555" /><Relationship Type="http://schemas.openxmlformats.org/officeDocument/2006/relationships/slide" Target="/ppt/slides/slide1.xml" Id="R0c27c6553bc24bb7" /><Relationship Type="http://schemas.openxmlformats.org/officeDocument/2006/relationships/slide" Target="/ppt/slides/slide2.xml" Id="R97eee25079324347" /><Relationship Type="http://schemas.openxmlformats.org/officeDocument/2006/relationships/slide" Target="/ppt/slides/slide3.xml" Id="R9e28fca50fc94fd8" /><Relationship Type="http://schemas.openxmlformats.org/officeDocument/2006/relationships/slide" Target="/ppt/slides/slide4.xml" Id="R80aa7fa912e34725" /><Relationship Type="http://schemas.openxmlformats.org/officeDocument/2006/relationships/slide" Target="/ppt/slides/slide5.xml" Id="R6a89c114570c48c8" /><Relationship Type="http://schemas.openxmlformats.org/officeDocument/2006/relationships/slide" Target="/ppt/slides/slide6.xml" Id="Rd68d81a1d6574864" /><Relationship Type="http://schemas.openxmlformats.org/officeDocument/2006/relationships/slide" Target="/ppt/slides/slide7.xml" Id="Rd5b80aab009f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2de1a8289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4c7cee87940d9" /><Relationship Type="http://schemas.openxmlformats.org/officeDocument/2006/relationships/theme" Target="/ppt/slideMasters/theme/theme1.xml" Id="R31f8352b80b9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4c7cee879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cebf1ddee40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cc1495756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96aa764ed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a8ec821ca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a1e80b0b4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3d20c277249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fc5fe7413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J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ESPEN JONASSEN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SVEDJAN JONASSEN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989 324 217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J AS</a:t>
            </a:r>
          </a:p>
        </p:txBody>
      </p:sp>
    </p:spTree>
  </p:cSld>
  <p:clrMapOvr>
    <a:masterClrMapping xmlns:a="http://schemas.openxmlformats.org/drawingml/2006/main"/>
  </p:clrMapOvr>
</p:sld>
</file>