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e3df8354064a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829551b96b4e71"/>
  </p:sldMasterIdLst>
  <p:sldIdLst>
    <p:sldId xmlns:r="http://schemas.openxmlformats.org/officeDocument/2006/relationships" id="256" r:id="Rd5c682708eb6472a"/>
    <p:sldId xmlns:r="http://schemas.openxmlformats.org/officeDocument/2006/relationships" id="257" r:id="R8b4b7d570c54469c"/>
    <p:sldId xmlns:r="http://schemas.openxmlformats.org/officeDocument/2006/relationships" id="258" r:id="R877bc61f5b084d69"/>
    <p:sldId xmlns:r="http://schemas.openxmlformats.org/officeDocument/2006/relationships" id="259" r:id="Recdef459322c4458"/>
    <p:sldId xmlns:r="http://schemas.openxmlformats.org/officeDocument/2006/relationships" id="260" r:id="R8ffcff4b78b844e5"/>
    <p:sldId xmlns:r="http://schemas.openxmlformats.org/officeDocument/2006/relationships" id="261" r:id="Rfe6a30a23b01430d"/>
    <p:sldId xmlns:r="http://schemas.openxmlformats.org/officeDocument/2006/relationships" id="262" r:id="Rc5bb6e6e83ca4b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29551b96b4e71" /><Relationship Type="http://schemas.openxmlformats.org/officeDocument/2006/relationships/slide" Target="/ppt/slides/slide1.xml" Id="Rd5c682708eb6472a" /><Relationship Type="http://schemas.openxmlformats.org/officeDocument/2006/relationships/slide" Target="/ppt/slides/slide2.xml" Id="R8b4b7d570c54469c" /><Relationship Type="http://schemas.openxmlformats.org/officeDocument/2006/relationships/slide" Target="/ppt/slides/slide3.xml" Id="R877bc61f5b084d69" /><Relationship Type="http://schemas.openxmlformats.org/officeDocument/2006/relationships/slide" Target="/ppt/slides/slide4.xml" Id="Recdef459322c4458" /><Relationship Type="http://schemas.openxmlformats.org/officeDocument/2006/relationships/slide" Target="/ppt/slides/slide5.xml" Id="R8ffcff4b78b844e5" /><Relationship Type="http://schemas.openxmlformats.org/officeDocument/2006/relationships/slide" Target="/ppt/slides/slide6.xml" Id="Rfe6a30a23b01430d" /><Relationship Type="http://schemas.openxmlformats.org/officeDocument/2006/relationships/slide" Target="/ppt/slides/slide7.xml" Id="Rc5bb6e6e83ca4b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51e9d16824e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5b6ed29d14359" /><Relationship Type="http://schemas.openxmlformats.org/officeDocument/2006/relationships/theme" Target="/ppt/slideMasters/theme/theme1.xml" Id="Rf0edc600610a4c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45b6ed29d143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214d01d444e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693eadfda4f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96796ad9448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05e6e9a8243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f35b6208541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b4d6eb10d48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8e8c63edc43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NORGESHUS RYFYLKE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NORGESHUS RYFYLKE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25 623 532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3 929 806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3 047 672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6 384 612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11 700 023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KVALVÅG BØRGE  –  42,9 %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TROND  –  42,9 %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HOLDING AS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Fjelltunvegen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ryfylke@norgeshus.no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norgeshus.no/ryfylke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989 324 381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RYFYLKE AS</a:t>
            </a:r>
          </a:p>
        </p:txBody>
      </p:sp>
    </p:spTree>
  </p:cSld>
  <p:clrMapOvr>
    <a:masterClrMapping xmlns:a="http://schemas.openxmlformats.org/drawingml/2006/main"/>
  </p:clrMapOvr>
</p:sld>
</file>