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b7f1f86784c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10158ef12c40cd"/>
  </p:sldMasterIdLst>
  <p:sldIdLst>
    <p:sldId xmlns:r="http://schemas.openxmlformats.org/officeDocument/2006/relationships" id="256" r:id="R7125888254264d2c"/>
    <p:sldId xmlns:r="http://schemas.openxmlformats.org/officeDocument/2006/relationships" id="257" r:id="Re6146a9cffa24c32"/>
    <p:sldId xmlns:r="http://schemas.openxmlformats.org/officeDocument/2006/relationships" id="258" r:id="R35fe69e9403f4904"/>
    <p:sldId xmlns:r="http://schemas.openxmlformats.org/officeDocument/2006/relationships" id="259" r:id="R7975e8cd79544817"/>
    <p:sldId xmlns:r="http://schemas.openxmlformats.org/officeDocument/2006/relationships" id="260" r:id="Red9f2190e3c84b1d"/>
    <p:sldId xmlns:r="http://schemas.openxmlformats.org/officeDocument/2006/relationships" id="261" r:id="R7ba9e3c49b8d4787"/>
    <p:sldId xmlns:r="http://schemas.openxmlformats.org/officeDocument/2006/relationships" id="262" r:id="R69f3331ff03149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10158ef12c40cd" /><Relationship Type="http://schemas.openxmlformats.org/officeDocument/2006/relationships/slide" Target="/ppt/slides/slide1.xml" Id="R7125888254264d2c" /><Relationship Type="http://schemas.openxmlformats.org/officeDocument/2006/relationships/slide" Target="/ppt/slides/slide2.xml" Id="Re6146a9cffa24c32" /><Relationship Type="http://schemas.openxmlformats.org/officeDocument/2006/relationships/slide" Target="/ppt/slides/slide3.xml" Id="R35fe69e9403f4904" /><Relationship Type="http://schemas.openxmlformats.org/officeDocument/2006/relationships/slide" Target="/ppt/slides/slide4.xml" Id="R7975e8cd79544817" /><Relationship Type="http://schemas.openxmlformats.org/officeDocument/2006/relationships/slide" Target="/ppt/slides/slide5.xml" Id="Red9f2190e3c84b1d" /><Relationship Type="http://schemas.openxmlformats.org/officeDocument/2006/relationships/slide" Target="/ppt/slides/slide6.xml" Id="R7ba9e3c49b8d4787" /><Relationship Type="http://schemas.openxmlformats.org/officeDocument/2006/relationships/slide" Target="/ppt/slides/slide7.xml" Id="R69f3331ff03149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e32ebef654d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ce7c9b5094c35" /><Relationship Type="http://schemas.openxmlformats.org/officeDocument/2006/relationships/theme" Target="/ppt/slideMasters/theme/theme1.xml" Id="R4454959e04274d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9ce7c9b5094c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aa50e55f043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0cfbb498444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ed4eafb97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6d4c32de642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5684604944f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b5469f8044c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f8367bd2944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MØSBU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MØSBU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MØSBU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MØSBU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MØSBU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MØSBU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−2 573 247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490 271 962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529 287 756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MØSBU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MØSBU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Brantenborgveien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81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989 325 205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MØSBU AS</a:t>
            </a:r>
          </a:p>
        </p:txBody>
      </p:sp>
    </p:spTree>
  </p:cSld>
  <p:clrMapOvr>
    <a:masterClrMapping xmlns:a="http://schemas.openxmlformats.org/drawingml/2006/main"/>
  </p:clrMapOvr>
</p:sld>
</file>