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00cb98b6274f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e4274596884657"/>
  </p:sldMasterIdLst>
  <p:sldIdLst>
    <p:sldId xmlns:r="http://schemas.openxmlformats.org/officeDocument/2006/relationships" id="256" r:id="R5af1bfe23eda435f"/>
    <p:sldId xmlns:r="http://schemas.openxmlformats.org/officeDocument/2006/relationships" id="257" r:id="Rfb6a39b2de8b4d6c"/>
    <p:sldId xmlns:r="http://schemas.openxmlformats.org/officeDocument/2006/relationships" id="258" r:id="Rf7ad497bf55e4a0b"/>
    <p:sldId xmlns:r="http://schemas.openxmlformats.org/officeDocument/2006/relationships" id="259" r:id="R0b57c2309f8c4e54"/>
    <p:sldId xmlns:r="http://schemas.openxmlformats.org/officeDocument/2006/relationships" id="260" r:id="Refeead51f16b4a4e"/>
    <p:sldId xmlns:r="http://schemas.openxmlformats.org/officeDocument/2006/relationships" id="261" r:id="Rab378fc36a5b4425"/>
    <p:sldId xmlns:r="http://schemas.openxmlformats.org/officeDocument/2006/relationships" id="262" r:id="R604097d2688f41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e4274596884657" /><Relationship Type="http://schemas.openxmlformats.org/officeDocument/2006/relationships/slide" Target="/ppt/slides/slide1.xml" Id="R5af1bfe23eda435f" /><Relationship Type="http://schemas.openxmlformats.org/officeDocument/2006/relationships/slide" Target="/ppt/slides/slide2.xml" Id="Rfb6a39b2de8b4d6c" /><Relationship Type="http://schemas.openxmlformats.org/officeDocument/2006/relationships/slide" Target="/ppt/slides/slide3.xml" Id="Rf7ad497bf55e4a0b" /><Relationship Type="http://schemas.openxmlformats.org/officeDocument/2006/relationships/slide" Target="/ppt/slides/slide4.xml" Id="R0b57c2309f8c4e54" /><Relationship Type="http://schemas.openxmlformats.org/officeDocument/2006/relationships/slide" Target="/ppt/slides/slide5.xml" Id="Refeead51f16b4a4e" /><Relationship Type="http://schemas.openxmlformats.org/officeDocument/2006/relationships/slide" Target="/ppt/slides/slide6.xml" Id="Rab378fc36a5b4425" /><Relationship Type="http://schemas.openxmlformats.org/officeDocument/2006/relationships/slide" Target="/ppt/slides/slide7.xml" Id="R604097d2688f41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f2919b964a48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06ee18219a464e" /><Relationship Type="http://schemas.openxmlformats.org/officeDocument/2006/relationships/theme" Target="/ppt/slideMasters/theme/theme1.xml" Id="R37276f31182445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06ee18219a46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0dd86e48fb44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98cc89500748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37dd5b3cc145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06b5c10aa143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3ef8cfe41e40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f2525f9dd44e6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303a7c3eaa49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NIRU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NIRU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NIRU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NIRU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NIRU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NIRU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219 967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−1 177 517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6 667 632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86 782 170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86 837 205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NIRU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MATHISEN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NIRU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Rune Mathisen, Brendsrudtoppen 156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1385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81 45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989 325 256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NIRU AS</a:t>
            </a:r>
          </a:p>
        </p:txBody>
      </p:sp>
    </p:spTree>
  </p:cSld>
  <p:clrMapOvr>
    <a:masterClrMapping xmlns:a="http://schemas.openxmlformats.org/drawingml/2006/main"/>
  </p:clrMapOvr>
</p:sld>
</file>