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94d0ccd95449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3aeffd8887494b"/>
  </p:sldMasterIdLst>
  <p:sldIdLst>
    <p:sldId xmlns:r="http://schemas.openxmlformats.org/officeDocument/2006/relationships" id="256" r:id="R1a43a6ca8bed4fae"/>
    <p:sldId xmlns:r="http://schemas.openxmlformats.org/officeDocument/2006/relationships" id="257" r:id="R200339fa92274886"/>
    <p:sldId xmlns:r="http://schemas.openxmlformats.org/officeDocument/2006/relationships" id="258" r:id="Rb1866722ecbd47e5"/>
    <p:sldId xmlns:r="http://schemas.openxmlformats.org/officeDocument/2006/relationships" id="259" r:id="Rc2a164d81b8b4ff1"/>
    <p:sldId xmlns:r="http://schemas.openxmlformats.org/officeDocument/2006/relationships" id="260" r:id="R599db4fde3b14742"/>
    <p:sldId xmlns:r="http://schemas.openxmlformats.org/officeDocument/2006/relationships" id="261" r:id="R282bf8f37e3c46f7"/>
    <p:sldId xmlns:r="http://schemas.openxmlformats.org/officeDocument/2006/relationships" id="262" r:id="Rca3e9f9e5c5341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3aeffd8887494b" /><Relationship Type="http://schemas.openxmlformats.org/officeDocument/2006/relationships/slide" Target="/ppt/slides/slide1.xml" Id="R1a43a6ca8bed4fae" /><Relationship Type="http://schemas.openxmlformats.org/officeDocument/2006/relationships/slide" Target="/ppt/slides/slide2.xml" Id="R200339fa92274886" /><Relationship Type="http://schemas.openxmlformats.org/officeDocument/2006/relationships/slide" Target="/ppt/slides/slide3.xml" Id="Rb1866722ecbd47e5" /><Relationship Type="http://schemas.openxmlformats.org/officeDocument/2006/relationships/slide" Target="/ppt/slides/slide4.xml" Id="Rc2a164d81b8b4ff1" /><Relationship Type="http://schemas.openxmlformats.org/officeDocument/2006/relationships/slide" Target="/ppt/slides/slide5.xml" Id="R599db4fde3b14742" /><Relationship Type="http://schemas.openxmlformats.org/officeDocument/2006/relationships/slide" Target="/ppt/slides/slide6.xml" Id="R282bf8f37e3c46f7" /><Relationship Type="http://schemas.openxmlformats.org/officeDocument/2006/relationships/slide" Target="/ppt/slides/slide7.xml" Id="Rca3e9f9e5c5341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447eb2a9949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76729e4ad4e60" /><Relationship Type="http://schemas.openxmlformats.org/officeDocument/2006/relationships/theme" Target="/ppt/slideMasters/theme/theme1.xml" Id="R34f3eb2ca40245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376729e4ad4e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785c51b364b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9717d4a3f47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14dfd4d7744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cc482859342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add9d0c9d45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63c72248040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24d9d03394e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HORDALAND RØRTEKNIKK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HORDALAND RØRTEKNIKK AS ble etablert [år] og holder til i Holmefjord.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90 179 699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4 186 715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3 300 889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17 304 751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35 499 194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Holsundvegen 285, Nore Fusa Industriområde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5642 Holmefjord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989 364 669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RØRTEKNIKK AS</a:t>
            </a:r>
          </a:p>
        </p:txBody>
      </p:sp>
    </p:spTree>
  </p:cSld>
  <p:clrMapOvr>
    <a:masterClrMapping xmlns:a="http://schemas.openxmlformats.org/drawingml/2006/main"/>
  </p:clrMapOvr>
</p:sld>
</file>