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4f4dbd9f03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0c481714e442f"/>
  </p:sldMasterIdLst>
  <p:sldIdLst>
    <p:sldId xmlns:r="http://schemas.openxmlformats.org/officeDocument/2006/relationships" id="256" r:id="R69083cfcbbec4b68"/>
    <p:sldId xmlns:r="http://schemas.openxmlformats.org/officeDocument/2006/relationships" id="257" r:id="Rb58dfc100d884d19"/>
    <p:sldId xmlns:r="http://schemas.openxmlformats.org/officeDocument/2006/relationships" id="258" r:id="Rd04ddfdbd9274bbc"/>
    <p:sldId xmlns:r="http://schemas.openxmlformats.org/officeDocument/2006/relationships" id="259" r:id="R7258bef4bf2a444d"/>
    <p:sldId xmlns:r="http://schemas.openxmlformats.org/officeDocument/2006/relationships" id="260" r:id="R9c81b1f3c2b94a0b"/>
    <p:sldId xmlns:r="http://schemas.openxmlformats.org/officeDocument/2006/relationships" id="261" r:id="Rdb55ad928e4045a6"/>
    <p:sldId xmlns:r="http://schemas.openxmlformats.org/officeDocument/2006/relationships" id="262" r:id="Ra62a9a4339db4b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0c481714e442f" /><Relationship Type="http://schemas.openxmlformats.org/officeDocument/2006/relationships/slide" Target="/ppt/slides/slide1.xml" Id="R69083cfcbbec4b68" /><Relationship Type="http://schemas.openxmlformats.org/officeDocument/2006/relationships/slide" Target="/ppt/slides/slide2.xml" Id="Rb58dfc100d884d19" /><Relationship Type="http://schemas.openxmlformats.org/officeDocument/2006/relationships/slide" Target="/ppt/slides/slide3.xml" Id="Rd04ddfdbd9274bbc" /><Relationship Type="http://schemas.openxmlformats.org/officeDocument/2006/relationships/slide" Target="/ppt/slides/slide4.xml" Id="R7258bef4bf2a444d" /><Relationship Type="http://schemas.openxmlformats.org/officeDocument/2006/relationships/slide" Target="/ppt/slides/slide5.xml" Id="R9c81b1f3c2b94a0b" /><Relationship Type="http://schemas.openxmlformats.org/officeDocument/2006/relationships/slide" Target="/ppt/slides/slide6.xml" Id="Rdb55ad928e4045a6" /><Relationship Type="http://schemas.openxmlformats.org/officeDocument/2006/relationships/slide" Target="/ppt/slides/slide7.xml" Id="Ra62a9a4339db4b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0ce1fc1701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47d1a646e4f30" /><Relationship Type="http://schemas.openxmlformats.org/officeDocument/2006/relationships/theme" Target="/ppt/slideMasters/theme/theme1.xml" Id="Rcba3f783214d4e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b47d1a646e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ace96bc3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239afd21e40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a08306fc34a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adc9311a1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79406719b4b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d40f19fff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2d0deb88848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INVESTERING AS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11 718 317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12 453 822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 JOHN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Randøy Ring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989 365 770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INVESTERING AS</a:t>
            </a:r>
          </a:p>
        </p:txBody>
      </p:sp>
    </p:spTree>
  </p:cSld>
  <p:clrMapOvr>
    <a:masterClrMapping xmlns:a="http://schemas.openxmlformats.org/drawingml/2006/main"/>
  </p:clrMapOvr>
</p:sld>
</file>