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1f2e0a8ac6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bd0f0fdef41a1"/>
  </p:sldMasterIdLst>
  <p:sldIdLst>
    <p:sldId xmlns:r="http://schemas.openxmlformats.org/officeDocument/2006/relationships" id="256" r:id="R2d3c9f4f46fd4e05"/>
    <p:sldId xmlns:r="http://schemas.openxmlformats.org/officeDocument/2006/relationships" id="257" r:id="Re492521756ab449f"/>
    <p:sldId xmlns:r="http://schemas.openxmlformats.org/officeDocument/2006/relationships" id="258" r:id="Rfeea7208e46143d1"/>
    <p:sldId xmlns:r="http://schemas.openxmlformats.org/officeDocument/2006/relationships" id="259" r:id="R4c50953c34294a39"/>
    <p:sldId xmlns:r="http://schemas.openxmlformats.org/officeDocument/2006/relationships" id="260" r:id="R6098a3255eb246cc"/>
    <p:sldId xmlns:r="http://schemas.openxmlformats.org/officeDocument/2006/relationships" id="261" r:id="Rb43113e38fa84c50"/>
    <p:sldId xmlns:r="http://schemas.openxmlformats.org/officeDocument/2006/relationships" id="262" r:id="R81a333bb1d39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bd0f0fdef41a1" /><Relationship Type="http://schemas.openxmlformats.org/officeDocument/2006/relationships/slide" Target="/ppt/slides/slide1.xml" Id="R2d3c9f4f46fd4e05" /><Relationship Type="http://schemas.openxmlformats.org/officeDocument/2006/relationships/slide" Target="/ppt/slides/slide2.xml" Id="Re492521756ab449f" /><Relationship Type="http://schemas.openxmlformats.org/officeDocument/2006/relationships/slide" Target="/ppt/slides/slide3.xml" Id="Rfeea7208e46143d1" /><Relationship Type="http://schemas.openxmlformats.org/officeDocument/2006/relationships/slide" Target="/ppt/slides/slide4.xml" Id="R4c50953c34294a39" /><Relationship Type="http://schemas.openxmlformats.org/officeDocument/2006/relationships/slide" Target="/ppt/slides/slide5.xml" Id="R6098a3255eb246cc" /><Relationship Type="http://schemas.openxmlformats.org/officeDocument/2006/relationships/slide" Target="/ppt/slides/slide6.xml" Id="Rb43113e38fa84c50" /><Relationship Type="http://schemas.openxmlformats.org/officeDocument/2006/relationships/slide" Target="/ppt/slides/slide7.xml" Id="R81a333bb1d39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87400db3c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77faa8de4ab6" /><Relationship Type="http://schemas.openxmlformats.org/officeDocument/2006/relationships/theme" Target="/ppt/slideMasters/theme/theme1.xml" Id="R3743b935a668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e77faa8de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051ac49f64b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f778bd2c5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53ebf7b4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1c4625e16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2ad4d8d35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42ff63c5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0cc97c8dc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JORDET 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JORDET 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JORDET 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JORDET 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JORDET 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JORDET 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18 192 186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2 850 804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JORDET 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JORDET ODD-ERIK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JORDET 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Rognerudveien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26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989 368 737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JORDET  ELEKTRO AS</a:t>
            </a:r>
          </a:p>
        </p:txBody>
      </p:sp>
    </p:spTree>
  </p:cSld>
  <p:clrMapOvr>
    <a:masterClrMapping xmlns:a="http://schemas.openxmlformats.org/drawingml/2006/main"/>
  </p:clrMapOvr>
</p:sld>
</file>