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d300358e0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89eac68f04188"/>
  </p:sldMasterIdLst>
  <p:sldIdLst>
    <p:sldId xmlns:r="http://schemas.openxmlformats.org/officeDocument/2006/relationships" id="256" r:id="Re888432d7bf542a8"/>
    <p:sldId xmlns:r="http://schemas.openxmlformats.org/officeDocument/2006/relationships" id="257" r:id="Rf71da27e255b48c6"/>
    <p:sldId xmlns:r="http://schemas.openxmlformats.org/officeDocument/2006/relationships" id="258" r:id="R488f338df7354898"/>
    <p:sldId xmlns:r="http://schemas.openxmlformats.org/officeDocument/2006/relationships" id="259" r:id="Rb1278bc6c7a649d8"/>
    <p:sldId xmlns:r="http://schemas.openxmlformats.org/officeDocument/2006/relationships" id="260" r:id="R38d7993074f641a2"/>
    <p:sldId xmlns:r="http://schemas.openxmlformats.org/officeDocument/2006/relationships" id="261" r:id="R0d23d63a9d1d49e3"/>
    <p:sldId xmlns:r="http://schemas.openxmlformats.org/officeDocument/2006/relationships" id="262" r:id="R31432d9b98ba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89eac68f04188" /><Relationship Type="http://schemas.openxmlformats.org/officeDocument/2006/relationships/slide" Target="/ppt/slides/slide1.xml" Id="Re888432d7bf542a8" /><Relationship Type="http://schemas.openxmlformats.org/officeDocument/2006/relationships/slide" Target="/ppt/slides/slide2.xml" Id="Rf71da27e255b48c6" /><Relationship Type="http://schemas.openxmlformats.org/officeDocument/2006/relationships/slide" Target="/ppt/slides/slide3.xml" Id="R488f338df7354898" /><Relationship Type="http://schemas.openxmlformats.org/officeDocument/2006/relationships/slide" Target="/ppt/slides/slide4.xml" Id="Rb1278bc6c7a649d8" /><Relationship Type="http://schemas.openxmlformats.org/officeDocument/2006/relationships/slide" Target="/ppt/slides/slide5.xml" Id="R38d7993074f641a2" /><Relationship Type="http://schemas.openxmlformats.org/officeDocument/2006/relationships/slide" Target="/ppt/slides/slide6.xml" Id="R0d23d63a9d1d49e3" /><Relationship Type="http://schemas.openxmlformats.org/officeDocument/2006/relationships/slide" Target="/ppt/slides/slide7.xml" Id="R31432d9b98ba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2f0fc1dbb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ba4fdf3142c7" /><Relationship Type="http://schemas.openxmlformats.org/officeDocument/2006/relationships/theme" Target="/ppt/slideMasters/theme/theme1.xml" Id="R9baefa10dad3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1ba4fdf31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635e8b56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adc2876c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9783eeae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4e7345ca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8b124e56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3725b3ef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bf661463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GEIR MORTEN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GEIR MORTEN OLSEN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47 122 090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21 463 020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MORTEN OLSEN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 SKAMFER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80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989 371 967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MORTEN OLSEN AS</a:t>
            </a:r>
          </a:p>
        </p:txBody>
      </p:sp>
    </p:spTree>
  </p:cSld>
  <p:clrMapOvr>
    <a:masterClrMapping xmlns:a="http://schemas.openxmlformats.org/drawingml/2006/main"/>
  </p:clrMapOvr>
</p:sld>
</file>