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0da2cdc5d840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3386cb66e74344"/>
  </p:sldMasterIdLst>
  <p:sldIdLst>
    <p:sldId xmlns:r="http://schemas.openxmlformats.org/officeDocument/2006/relationships" id="256" r:id="R1b99554a79c94c57"/>
    <p:sldId xmlns:r="http://schemas.openxmlformats.org/officeDocument/2006/relationships" id="257" r:id="Ra36be0d381a14a44"/>
    <p:sldId xmlns:r="http://schemas.openxmlformats.org/officeDocument/2006/relationships" id="258" r:id="Rbea23487d73541f4"/>
    <p:sldId xmlns:r="http://schemas.openxmlformats.org/officeDocument/2006/relationships" id="259" r:id="R1bd547d3d0ee4a16"/>
    <p:sldId xmlns:r="http://schemas.openxmlformats.org/officeDocument/2006/relationships" id="260" r:id="R52e9f3707ec14b79"/>
    <p:sldId xmlns:r="http://schemas.openxmlformats.org/officeDocument/2006/relationships" id="261" r:id="R45c20a2f5fc640a0"/>
    <p:sldId xmlns:r="http://schemas.openxmlformats.org/officeDocument/2006/relationships" id="262" r:id="R712f1c6fa30d40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386cb66e74344" /><Relationship Type="http://schemas.openxmlformats.org/officeDocument/2006/relationships/slide" Target="/ppt/slides/slide1.xml" Id="R1b99554a79c94c57" /><Relationship Type="http://schemas.openxmlformats.org/officeDocument/2006/relationships/slide" Target="/ppt/slides/slide2.xml" Id="Ra36be0d381a14a44" /><Relationship Type="http://schemas.openxmlformats.org/officeDocument/2006/relationships/slide" Target="/ppt/slides/slide3.xml" Id="Rbea23487d73541f4" /><Relationship Type="http://schemas.openxmlformats.org/officeDocument/2006/relationships/slide" Target="/ppt/slides/slide4.xml" Id="R1bd547d3d0ee4a16" /><Relationship Type="http://schemas.openxmlformats.org/officeDocument/2006/relationships/slide" Target="/ppt/slides/slide5.xml" Id="R52e9f3707ec14b79" /><Relationship Type="http://schemas.openxmlformats.org/officeDocument/2006/relationships/slide" Target="/ppt/slides/slide6.xml" Id="R45c20a2f5fc640a0" /><Relationship Type="http://schemas.openxmlformats.org/officeDocument/2006/relationships/slide" Target="/ppt/slides/slide7.xml" Id="R712f1c6fa30d40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f908642ea45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dc53db4af4a98" /><Relationship Type="http://schemas.openxmlformats.org/officeDocument/2006/relationships/theme" Target="/ppt/slideMasters/theme/theme1.xml" Id="R8538937f6b1c4e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2dc53db4af4a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20dbc07c341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948886e054f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750d011694b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0777d1b414d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02bc8dfc7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871f4a2cd48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b3fe744a64b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AKSJESELSKAPET ELEKTRO GRUPPEN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AKSJESELSKAPET ELEKTRO GRUPPEN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AKSJESELSKAPET ELEKTRO GRUPPEN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AKSJESELSKAPET ELEKTRO GRUPPEN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AKSJESELSKAPET ELEKTRO GRUPPEN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AKSJESELSKAPET ELEKTRO GRUPPEN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51 195 710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3 660 761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3 149 031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20 757 440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AKSJESELSKAPET ELEKTRO GRUPPEN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KONSTEL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AKSJESELSKAPET ELEKTRO GRUPPEN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Lindeberg næringsvei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15 15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989 373 560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AKSJESELSKAPET ELEKTRO GRUPPEN</a:t>
            </a:r>
          </a:p>
        </p:txBody>
      </p:sp>
    </p:spTree>
  </p:cSld>
  <p:clrMapOvr>
    <a:masterClrMapping xmlns:a="http://schemas.openxmlformats.org/drawingml/2006/main"/>
  </p:clrMapOvr>
</p:sld>
</file>