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4ce56326a14b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bd51ddbd340b6"/>
  </p:sldMasterIdLst>
  <p:sldIdLst>
    <p:sldId xmlns:r="http://schemas.openxmlformats.org/officeDocument/2006/relationships" id="256" r:id="Rc964638689ea4d85"/>
    <p:sldId xmlns:r="http://schemas.openxmlformats.org/officeDocument/2006/relationships" id="257" r:id="Rc4f89b4527d44618"/>
    <p:sldId xmlns:r="http://schemas.openxmlformats.org/officeDocument/2006/relationships" id="258" r:id="R470c987cda7547c3"/>
    <p:sldId xmlns:r="http://schemas.openxmlformats.org/officeDocument/2006/relationships" id="259" r:id="R457ff592ac4b43a2"/>
    <p:sldId xmlns:r="http://schemas.openxmlformats.org/officeDocument/2006/relationships" id="260" r:id="R2e6689c332ee4587"/>
    <p:sldId xmlns:r="http://schemas.openxmlformats.org/officeDocument/2006/relationships" id="261" r:id="Ra52d2056a00e4cb9"/>
    <p:sldId xmlns:r="http://schemas.openxmlformats.org/officeDocument/2006/relationships" id="262" r:id="R134c52b6a20c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bd51ddbd340b6" /><Relationship Type="http://schemas.openxmlformats.org/officeDocument/2006/relationships/slide" Target="/ppt/slides/slide1.xml" Id="Rc964638689ea4d85" /><Relationship Type="http://schemas.openxmlformats.org/officeDocument/2006/relationships/slide" Target="/ppt/slides/slide2.xml" Id="Rc4f89b4527d44618" /><Relationship Type="http://schemas.openxmlformats.org/officeDocument/2006/relationships/slide" Target="/ppt/slides/slide3.xml" Id="R470c987cda7547c3" /><Relationship Type="http://schemas.openxmlformats.org/officeDocument/2006/relationships/slide" Target="/ppt/slides/slide4.xml" Id="R457ff592ac4b43a2" /><Relationship Type="http://schemas.openxmlformats.org/officeDocument/2006/relationships/slide" Target="/ppt/slides/slide5.xml" Id="R2e6689c332ee4587" /><Relationship Type="http://schemas.openxmlformats.org/officeDocument/2006/relationships/slide" Target="/ppt/slides/slide6.xml" Id="Ra52d2056a00e4cb9" /><Relationship Type="http://schemas.openxmlformats.org/officeDocument/2006/relationships/slide" Target="/ppt/slides/slide7.xml" Id="R134c52b6a20c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4366121fb48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e90dcacaa45e1" /><Relationship Type="http://schemas.openxmlformats.org/officeDocument/2006/relationships/theme" Target="/ppt/slideMasters/theme/theme1.xml" Id="R055f71baa9fd42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0e90dcacaa45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fb350b0fb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fcbe327f7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99205187c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a31b8e0ff42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df3b09a5c4d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c998fcc9c41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501cf11bf4b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IDEHUS ROMERIKE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IDEHUS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IDEHUS ROMERIKE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IDEHUS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IDEHUS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IDEHUS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27 077 405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−560 310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−440 282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4 334 177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7 894 410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IDEHUS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IDEHUS ROMERIKE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IDEHUS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Vognvegen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www.idehusromerike.no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989 384 899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IDEHUS ROMERIKE AS</a:t>
            </a:r>
          </a:p>
        </p:txBody>
      </p:sp>
    </p:spTree>
  </p:cSld>
  <p:clrMapOvr>
    <a:masterClrMapping xmlns:a="http://schemas.openxmlformats.org/drawingml/2006/main"/>
  </p:clrMapOvr>
</p:sld>
</file>