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5cbc9861c44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7b115ea7d74cd3"/>
  </p:sldMasterIdLst>
  <p:sldIdLst>
    <p:sldId xmlns:r="http://schemas.openxmlformats.org/officeDocument/2006/relationships" id="256" r:id="R6309f8d3eb1e402a"/>
    <p:sldId xmlns:r="http://schemas.openxmlformats.org/officeDocument/2006/relationships" id="257" r:id="Rf0277d04ddd143c9"/>
    <p:sldId xmlns:r="http://schemas.openxmlformats.org/officeDocument/2006/relationships" id="258" r:id="R9c28ac9b2f954d14"/>
    <p:sldId xmlns:r="http://schemas.openxmlformats.org/officeDocument/2006/relationships" id="259" r:id="Re9653b9cca5e40e2"/>
    <p:sldId xmlns:r="http://schemas.openxmlformats.org/officeDocument/2006/relationships" id="260" r:id="R47b061f8b7ac45bd"/>
    <p:sldId xmlns:r="http://schemas.openxmlformats.org/officeDocument/2006/relationships" id="261" r:id="Rdf3970880e1540cd"/>
    <p:sldId xmlns:r="http://schemas.openxmlformats.org/officeDocument/2006/relationships" id="262" r:id="R2f41c99fe075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b115ea7d74cd3" /><Relationship Type="http://schemas.openxmlformats.org/officeDocument/2006/relationships/slide" Target="/ppt/slides/slide1.xml" Id="R6309f8d3eb1e402a" /><Relationship Type="http://schemas.openxmlformats.org/officeDocument/2006/relationships/slide" Target="/ppt/slides/slide2.xml" Id="Rf0277d04ddd143c9" /><Relationship Type="http://schemas.openxmlformats.org/officeDocument/2006/relationships/slide" Target="/ppt/slides/slide3.xml" Id="R9c28ac9b2f954d14" /><Relationship Type="http://schemas.openxmlformats.org/officeDocument/2006/relationships/slide" Target="/ppt/slides/slide4.xml" Id="Re9653b9cca5e40e2" /><Relationship Type="http://schemas.openxmlformats.org/officeDocument/2006/relationships/slide" Target="/ppt/slides/slide5.xml" Id="R47b061f8b7ac45bd" /><Relationship Type="http://schemas.openxmlformats.org/officeDocument/2006/relationships/slide" Target="/ppt/slides/slide6.xml" Id="Rdf3970880e1540cd" /><Relationship Type="http://schemas.openxmlformats.org/officeDocument/2006/relationships/slide" Target="/ppt/slides/slide7.xml" Id="R2f41c99fe075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532b076e8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3bd53d370412c" /><Relationship Type="http://schemas.openxmlformats.org/officeDocument/2006/relationships/theme" Target="/ppt/slideMasters/theme/theme1.xml" Id="R6408eb6e4536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3bd53d370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cc09a634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c2527637b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a72e9c5ed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20a6e8851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a76dd4519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bd070edbb44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a4224088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CASA BYGG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8 375 414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−685 416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−685 340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2 019 555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3 064 598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BERGQUIST MICAEL STIG 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ROAR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WESETH WIGGO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Undrumveien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80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www.casabygg.no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989 389 009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CASA BYGG AS</a:t>
            </a:r>
          </a:p>
        </p:txBody>
      </p:sp>
    </p:spTree>
  </p:cSld>
  <p:clrMapOvr>
    <a:masterClrMapping xmlns:a="http://schemas.openxmlformats.org/drawingml/2006/main"/>
  </p:clrMapOvr>
</p:sld>
</file>