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5cf200097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d969ba8f24b05"/>
  </p:sldMasterIdLst>
  <p:sldIdLst>
    <p:sldId xmlns:r="http://schemas.openxmlformats.org/officeDocument/2006/relationships" id="256" r:id="R740bb0f7f4b444ca"/>
    <p:sldId xmlns:r="http://schemas.openxmlformats.org/officeDocument/2006/relationships" id="257" r:id="Rc1c5e4bdcb0b4466"/>
    <p:sldId xmlns:r="http://schemas.openxmlformats.org/officeDocument/2006/relationships" id="258" r:id="Rd9302d69dee14544"/>
    <p:sldId xmlns:r="http://schemas.openxmlformats.org/officeDocument/2006/relationships" id="259" r:id="R031d49dc64664b57"/>
    <p:sldId xmlns:r="http://schemas.openxmlformats.org/officeDocument/2006/relationships" id="260" r:id="R1a038d9dd73041f2"/>
    <p:sldId xmlns:r="http://schemas.openxmlformats.org/officeDocument/2006/relationships" id="261" r:id="Rcfe9ae0061eb470c"/>
    <p:sldId xmlns:r="http://schemas.openxmlformats.org/officeDocument/2006/relationships" id="262" r:id="R6772dc25c904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d969ba8f24b05" /><Relationship Type="http://schemas.openxmlformats.org/officeDocument/2006/relationships/slide" Target="/ppt/slides/slide1.xml" Id="R740bb0f7f4b444ca" /><Relationship Type="http://schemas.openxmlformats.org/officeDocument/2006/relationships/slide" Target="/ppt/slides/slide2.xml" Id="Rc1c5e4bdcb0b4466" /><Relationship Type="http://schemas.openxmlformats.org/officeDocument/2006/relationships/slide" Target="/ppt/slides/slide3.xml" Id="Rd9302d69dee14544" /><Relationship Type="http://schemas.openxmlformats.org/officeDocument/2006/relationships/slide" Target="/ppt/slides/slide4.xml" Id="R031d49dc64664b57" /><Relationship Type="http://schemas.openxmlformats.org/officeDocument/2006/relationships/slide" Target="/ppt/slides/slide5.xml" Id="R1a038d9dd73041f2" /><Relationship Type="http://schemas.openxmlformats.org/officeDocument/2006/relationships/slide" Target="/ppt/slides/slide6.xml" Id="Rcfe9ae0061eb470c" /><Relationship Type="http://schemas.openxmlformats.org/officeDocument/2006/relationships/slide" Target="/ppt/slides/slide7.xml" Id="R6772dc25c904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f2de18f6a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d01aff824f17" /><Relationship Type="http://schemas.openxmlformats.org/officeDocument/2006/relationships/theme" Target="/ppt/slideMasters/theme/theme1.xml" Id="Ra8776eab7767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ad01aff82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0c6b0d16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ccc83332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c3c03bb31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f488b45f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7be823832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3d1d65f1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d8b1572b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40 281 750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41 294 750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BERNT INGEBRIGTSEN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BERNT INGEBRIGTSEN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HANS-MARTIN INGEBRIGTSEN STEINSVIK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INGEBRIGTSEN STEINSVIK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Brøggers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