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  <Override PartName="/ppt/slides/slide7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a54d94de52ef4cca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00565566189d41e8"/>
  </p:sldMasterIdLst>
  <p:sldIdLst>
    <p:sldId xmlns:r="http://schemas.openxmlformats.org/officeDocument/2006/relationships" id="256" r:id="R28dd96ba3e3c49da"/>
    <p:sldId xmlns:r="http://schemas.openxmlformats.org/officeDocument/2006/relationships" id="257" r:id="Rff71ca5b16394a05"/>
    <p:sldId xmlns:r="http://schemas.openxmlformats.org/officeDocument/2006/relationships" id="258" r:id="R4d1ec1a44c2e4413"/>
    <p:sldId xmlns:r="http://schemas.openxmlformats.org/officeDocument/2006/relationships" id="259" r:id="R461f560b35e54e49"/>
    <p:sldId xmlns:r="http://schemas.openxmlformats.org/officeDocument/2006/relationships" id="260" r:id="R892bd88924874f8c"/>
    <p:sldId xmlns:r="http://schemas.openxmlformats.org/officeDocument/2006/relationships" id="261" r:id="R4eaf006f8b814588"/>
    <p:sldId xmlns:r="http://schemas.openxmlformats.org/officeDocument/2006/relationships" id="262" r:id="R3cf5e580711d48bd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00565566189d41e8" /><Relationship Type="http://schemas.openxmlformats.org/officeDocument/2006/relationships/slide" Target="/ppt/slides/slide1.xml" Id="R28dd96ba3e3c49da" /><Relationship Type="http://schemas.openxmlformats.org/officeDocument/2006/relationships/slide" Target="/ppt/slides/slide2.xml" Id="Rff71ca5b16394a05" /><Relationship Type="http://schemas.openxmlformats.org/officeDocument/2006/relationships/slide" Target="/ppt/slides/slide3.xml" Id="R4d1ec1a44c2e4413" /><Relationship Type="http://schemas.openxmlformats.org/officeDocument/2006/relationships/slide" Target="/ppt/slides/slide4.xml" Id="R461f560b35e54e49" /><Relationship Type="http://schemas.openxmlformats.org/officeDocument/2006/relationships/slide" Target="/ppt/slides/slide5.xml" Id="R892bd88924874f8c" /><Relationship Type="http://schemas.openxmlformats.org/officeDocument/2006/relationships/slide" Target="/ppt/slides/slide6.xml" Id="R4eaf006f8b814588" /><Relationship Type="http://schemas.openxmlformats.org/officeDocument/2006/relationships/slide" Target="/ppt/slides/slide7.xml" Id="R3cf5e580711d48bd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da524fde9bb346ff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773a0f46c237443d" /><Relationship Type="http://schemas.openxmlformats.org/officeDocument/2006/relationships/theme" Target="/ppt/slideMasters/theme/theme1.xml" Id="R32f6653c65454027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773a0f46c237443d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6908cfdd2ca94b48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655e59cc7ee948a0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418f8c97c34446ca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d4a4c557459b4881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19a0dabdabdd4235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4df068e446344b84" /></Relationships>
</file>

<file path=ppt/slides/_rels/slide7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cb0d9900012d4fb6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JGS INVEST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JGS INVEST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JGS INVEST AS ble etablert [år] og holder til i Nesttun.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JGS INVEST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JGS INVEST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JGS INVEST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Nøkkeltall 2025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Tall i hele kroner – kilde: Regnskapsregisteret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Driftsinntekter:  0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Driftsresultat:  −101 956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Årsresultat:  575 184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egenkapital:  3 905 761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eiendeler:  4 624 555 kr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JGS INVEST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Eierskap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Største aksjonærer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JENS GAMS STEINE  –  100,0 %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JGS INVEST AS</a:t>
            </a:r>
          </a:p>
        </p:txBody>
      </p:sp>
    </p:spTree>
  </p:cSld>
  <p:clrMapOvr>
    <a:masterClrMapping xmlns:a="http://schemas.openxmlformats.org/drawingml/2006/main"/>
  </p:clrMapOvr>
</p:sld>
</file>

<file path=ppt/slides/slide7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Hatlestad terrasse 86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5227 Nesttun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989 391 496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JGS INVEST AS</a:t>
            </a:r>
          </a:p>
        </p:txBody>
      </p:sp>
    </p:spTree>
  </p:cSld>
  <p:clrMapOvr>
    <a:masterClrMapping xmlns:a="http://schemas.openxmlformats.org/drawingml/2006/main"/>
  </p:clrMapOvr>
</p:sld>
</file>