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72ed57a2d74f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0bd50f0868472d"/>
  </p:sldMasterIdLst>
  <p:sldIdLst>
    <p:sldId xmlns:r="http://schemas.openxmlformats.org/officeDocument/2006/relationships" id="256" r:id="Rbe2acb858d834991"/>
    <p:sldId xmlns:r="http://schemas.openxmlformats.org/officeDocument/2006/relationships" id="257" r:id="Rf667381694fe481c"/>
    <p:sldId xmlns:r="http://schemas.openxmlformats.org/officeDocument/2006/relationships" id="258" r:id="R1868965674ec443b"/>
    <p:sldId xmlns:r="http://schemas.openxmlformats.org/officeDocument/2006/relationships" id="259" r:id="R952dfafb08c14e9b"/>
    <p:sldId xmlns:r="http://schemas.openxmlformats.org/officeDocument/2006/relationships" id="260" r:id="Rf864407bc4194012"/>
    <p:sldId xmlns:r="http://schemas.openxmlformats.org/officeDocument/2006/relationships" id="261" r:id="Re10f149976be4566"/>
    <p:sldId xmlns:r="http://schemas.openxmlformats.org/officeDocument/2006/relationships" id="262" r:id="Rd1a4e930224f44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bd50f0868472d" /><Relationship Type="http://schemas.openxmlformats.org/officeDocument/2006/relationships/slide" Target="/ppt/slides/slide1.xml" Id="Rbe2acb858d834991" /><Relationship Type="http://schemas.openxmlformats.org/officeDocument/2006/relationships/slide" Target="/ppt/slides/slide2.xml" Id="Rf667381694fe481c" /><Relationship Type="http://schemas.openxmlformats.org/officeDocument/2006/relationships/slide" Target="/ppt/slides/slide3.xml" Id="R1868965674ec443b" /><Relationship Type="http://schemas.openxmlformats.org/officeDocument/2006/relationships/slide" Target="/ppt/slides/slide4.xml" Id="R952dfafb08c14e9b" /><Relationship Type="http://schemas.openxmlformats.org/officeDocument/2006/relationships/slide" Target="/ppt/slides/slide5.xml" Id="Rf864407bc4194012" /><Relationship Type="http://schemas.openxmlformats.org/officeDocument/2006/relationships/slide" Target="/ppt/slides/slide6.xml" Id="Re10f149976be4566" /><Relationship Type="http://schemas.openxmlformats.org/officeDocument/2006/relationships/slide" Target="/ppt/slides/slide7.xml" Id="Rd1a4e930224f44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24cf2579e9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a56162cad249c1" /><Relationship Type="http://schemas.openxmlformats.org/officeDocument/2006/relationships/theme" Target="/ppt/slideMasters/theme/theme1.xml" Id="R46b1240b8f214f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a56162cad249c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21ee7ae74c4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bcdaf117542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369affa1f48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906d6fa6a4f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67bb3eef244a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7f6217b7143d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8901067344c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−26 549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3 974 803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51 579 881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54 792 989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GEORG EDVARD GUNNERØD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Aspehaugveien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989 395 394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GEG INVEST AS</a:t>
            </a:r>
          </a:p>
        </p:txBody>
      </p:sp>
    </p:spTree>
  </p:cSld>
  <p:clrMapOvr>
    <a:masterClrMapping xmlns:a="http://schemas.openxmlformats.org/drawingml/2006/main"/>
  </p:clrMapOvr>
</p:sld>
</file>