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9358d1e4804e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9e645192294b18"/>
  </p:sldMasterIdLst>
  <p:sldIdLst>
    <p:sldId xmlns:r="http://schemas.openxmlformats.org/officeDocument/2006/relationships" id="256" r:id="Rdd457b14e6874e00"/>
    <p:sldId xmlns:r="http://schemas.openxmlformats.org/officeDocument/2006/relationships" id="257" r:id="Rfe87ccdbda64441a"/>
    <p:sldId xmlns:r="http://schemas.openxmlformats.org/officeDocument/2006/relationships" id="258" r:id="Rbfb6f450e8ab4d40"/>
    <p:sldId xmlns:r="http://schemas.openxmlformats.org/officeDocument/2006/relationships" id="259" r:id="R0995fec6db544359"/>
    <p:sldId xmlns:r="http://schemas.openxmlformats.org/officeDocument/2006/relationships" id="260" r:id="R7889c820db0d4705"/>
    <p:sldId xmlns:r="http://schemas.openxmlformats.org/officeDocument/2006/relationships" id="261" r:id="R8d00b61c155b444b"/>
    <p:sldId xmlns:r="http://schemas.openxmlformats.org/officeDocument/2006/relationships" id="262" r:id="R8b41742678b049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e645192294b18" /><Relationship Type="http://schemas.openxmlformats.org/officeDocument/2006/relationships/slide" Target="/ppt/slides/slide1.xml" Id="Rdd457b14e6874e00" /><Relationship Type="http://schemas.openxmlformats.org/officeDocument/2006/relationships/slide" Target="/ppt/slides/slide2.xml" Id="Rfe87ccdbda64441a" /><Relationship Type="http://schemas.openxmlformats.org/officeDocument/2006/relationships/slide" Target="/ppt/slides/slide3.xml" Id="Rbfb6f450e8ab4d40" /><Relationship Type="http://schemas.openxmlformats.org/officeDocument/2006/relationships/slide" Target="/ppt/slides/slide4.xml" Id="R0995fec6db544359" /><Relationship Type="http://schemas.openxmlformats.org/officeDocument/2006/relationships/slide" Target="/ppt/slides/slide5.xml" Id="R7889c820db0d4705" /><Relationship Type="http://schemas.openxmlformats.org/officeDocument/2006/relationships/slide" Target="/ppt/slides/slide6.xml" Id="R8d00b61c155b444b" /><Relationship Type="http://schemas.openxmlformats.org/officeDocument/2006/relationships/slide" Target="/ppt/slides/slide7.xml" Id="R8b41742678b049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667c463f64f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30a7950c04db3" /><Relationship Type="http://schemas.openxmlformats.org/officeDocument/2006/relationships/theme" Target="/ppt/slideMasters/theme/theme1.xml" Id="Rcee3d056809a44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b30a7950c0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a3729f9a346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af995a60d42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b61af2c3741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1f79f7cdb48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e298e4dde042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a8839272449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fe44bc88b40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MALTHO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MALTHO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−796 378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4 353 814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16 120 852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37 367 100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HAGESTUEN PER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Wolffs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5006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989 395 416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MALTHO AS</a:t>
            </a:r>
          </a:p>
        </p:txBody>
      </p:sp>
    </p:spTree>
  </p:cSld>
  <p:clrMapOvr>
    <a:masterClrMapping xmlns:a="http://schemas.openxmlformats.org/drawingml/2006/main"/>
  </p:clrMapOvr>
</p:sld>
</file>