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f2255eccc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bef52f02c45b1"/>
  </p:sldMasterIdLst>
  <p:sldIdLst>
    <p:sldId xmlns:r="http://schemas.openxmlformats.org/officeDocument/2006/relationships" id="256" r:id="R4e7cb875154c4a8a"/>
    <p:sldId xmlns:r="http://schemas.openxmlformats.org/officeDocument/2006/relationships" id="257" r:id="R09b669b9cb284801"/>
    <p:sldId xmlns:r="http://schemas.openxmlformats.org/officeDocument/2006/relationships" id="258" r:id="R87b5e8d16b804269"/>
    <p:sldId xmlns:r="http://schemas.openxmlformats.org/officeDocument/2006/relationships" id="259" r:id="Rb5e6371f47fd4c67"/>
    <p:sldId xmlns:r="http://schemas.openxmlformats.org/officeDocument/2006/relationships" id="260" r:id="R1621bc5f2d5d42e9"/>
    <p:sldId xmlns:r="http://schemas.openxmlformats.org/officeDocument/2006/relationships" id="261" r:id="R230782bd1a7d4318"/>
    <p:sldId xmlns:r="http://schemas.openxmlformats.org/officeDocument/2006/relationships" id="262" r:id="R6adb1db1bfa541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bef52f02c45b1" /><Relationship Type="http://schemas.openxmlformats.org/officeDocument/2006/relationships/slide" Target="/ppt/slides/slide1.xml" Id="R4e7cb875154c4a8a" /><Relationship Type="http://schemas.openxmlformats.org/officeDocument/2006/relationships/slide" Target="/ppt/slides/slide2.xml" Id="R09b669b9cb284801" /><Relationship Type="http://schemas.openxmlformats.org/officeDocument/2006/relationships/slide" Target="/ppt/slides/slide3.xml" Id="R87b5e8d16b804269" /><Relationship Type="http://schemas.openxmlformats.org/officeDocument/2006/relationships/slide" Target="/ppt/slides/slide4.xml" Id="Rb5e6371f47fd4c67" /><Relationship Type="http://schemas.openxmlformats.org/officeDocument/2006/relationships/slide" Target="/ppt/slides/slide5.xml" Id="R1621bc5f2d5d42e9" /><Relationship Type="http://schemas.openxmlformats.org/officeDocument/2006/relationships/slide" Target="/ppt/slides/slide6.xml" Id="R230782bd1a7d4318" /><Relationship Type="http://schemas.openxmlformats.org/officeDocument/2006/relationships/slide" Target="/ppt/slides/slide7.xml" Id="R6adb1db1bfa541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57af2720d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efcc581db4574" /><Relationship Type="http://schemas.openxmlformats.org/officeDocument/2006/relationships/theme" Target="/ppt/slideMasters/theme/theme1.xml" Id="R0811d12b30ee41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efcc581db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3b0334229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29e0be7af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e17fe5462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0ae813916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53d5fc28f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ebf255fd24b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1602fb421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55 699 035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254 694 268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254 694 268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LØVOLL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