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322f34f27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acb7c8d924bc3"/>
  </p:sldMasterIdLst>
  <p:sldIdLst>
    <p:sldId xmlns:r="http://schemas.openxmlformats.org/officeDocument/2006/relationships" id="256" r:id="R928d17f92d0e4fe6"/>
    <p:sldId xmlns:r="http://schemas.openxmlformats.org/officeDocument/2006/relationships" id="257" r:id="R7e13a10fc4204616"/>
    <p:sldId xmlns:r="http://schemas.openxmlformats.org/officeDocument/2006/relationships" id="258" r:id="Rfc761f469da3424e"/>
    <p:sldId xmlns:r="http://schemas.openxmlformats.org/officeDocument/2006/relationships" id="259" r:id="Rb8509d3241424a22"/>
    <p:sldId xmlns:r="http://schemas.openxmlformats.org/officeDocument/2006/relationships" id="260" r:id="R7930d90e972f454e"/>
    <p:sldId xmlns:r="http://schemas.openxmlformats.org/officeDocument/2006/relationships" id="261" r:id="R84dd62344c4c436f"/>
    <p:sldId xmlns:r="http://schemas.openxmlformats.org/officeDocument/2006/relationships" id="262" r:id="Rf050fc4b78ea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acb7c8d924bc3" /><Relationship Type="http://schemas.openxmlformats.org/officeDocument/2006/relationships/slide" Target="/ppt/slides/slide1.xml" Id="R928d17f92d0e4fe6" /><Relationship Type="http://schemas.openxmlformats.org/officeDocument/2006/relationships/slide" Target="/ppt/slides/slide2.xml" Id="R7e13a10fc4204616" /><Relationship Type="http://schemas.openxmlformats.org/officeDocument/2006/relationships/slide" Target="/ppt/slides/slide3.xml" Id="Rfc761f469da3424e" /><Relationship Type="http://schemas.openxmlformats.org/officeDocument/2006/relationships/slide" Target="/ppt/slides/slide4.xml" Id="Rb8509d3241424a22" /><Relationship Type="http://schemas.openxmlformats.org/officeDocument/2006/relationships/slide" Target="/ppt/slides/slide5.xml" Id="R7930d90e972f454e" /><Relationship Type="http://schemas.openxmlformats.org/officeDocument/2006/relationships/slide" Target="/ppt/slides/slide6.xml" Id="R84dd62344c4c436f" /><Relationship Type="http://schemas.openxmlformats.org/officeDocument/2006/relationships/slide" Target="/ppt/slides/slide7.xml" Id="Rf050fc4b78ea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de946fa08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f44da7d34bb7" /><Relationship Type="http://schemas.openxmlformats.org/officeDocument/2006/relationships/theme" Target="/ppt/slideMasters/theme/theme1.xml" Id="R70cfc01728b7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bf44da7d3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ed2ca5a5a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92211ae8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bdb98f17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3f9fe5c4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f536419d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65b4afb30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bbe2ac2e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LEVERAGE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96 632 792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102 660 843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SIMEN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FLAATEN ANINE NELSON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Flaaten, Frognerseterveien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LEVERAGE INVEST AS</a:t>
            </a:r>
          </a:p>
        </p:txBody>
      </p:sp>
    </p:spTree>
  </p:cSld>
  <p:clrMapOvr>
    <a:masterClrMapping xmlns:a="http://schemas.openxmlformats.org/drawingml/2006/main"/>
  </p:clrMapOvr>
</p:sld>
</file>