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2979c46e6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986b0ab3d4bfd"/>
  </p:sldMasterIdLst>
  <p:sldIdLst>
    <p:sldId xmlns:r="http://schemas.openxmlformats.org/officeDocument/2006/relationships" id="256" r:id="R1b91386b128d4d41"/>
    <p:sldId xmlns:r="http://schemas.openxmlformats.org/officeDocument/2006/relationships" id="257" r:id="R8e2b934c8e224ad7"/>
    <p:sldId xmlns:r="http://schemas.openxmlformats.org/officeDocument/2006/relationships" id="258" r:id="R745a4d8bdd434ee4"/>
    <p:sldId xmlns:r="http://schemas.openxmlformats.org/officeDocument/2006/relationships" id="259" r:id="Ref6d2adace984e36"/>
    <p:sldId xmlns:r="http://schemas.openxmlformats.org/officeDocument/2006/relationships" id="260" r:id="Rb2022545b7154fee"/>
    <p:sldId xmlns:r="http://schemas.openxmlformats.org/officeDocument/2006/relationships" id="261" r:id="R0d703d9b1d52462d"/>
    <p:sldId xmlns:r="http://schemas.openxmlformats.org/officeDocument/2006/relationships" id="262" r:id="R1d0e7c4fb69e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986b0ab3d4bfd" /><Relationship Type="http://schemas.openxmlformats.org/officeDocument/2006/relationships/slide" Target="/ppt/slides/slide1.xml" Id="R1b91386b128d4d41" /><Relationship Type="http://schemas.openxmlformats.org/officeDocument/2006/relationships/slide" Target="/ppt/slides/slide2.xml" Id="R8e2b934c8e224ad7" /><Relationship Type="http://schemas.openxmlformats.org/officeDocument/2006/relationships/slide" Target="/ppt/slides/slide3.xml" Id="R745a4d8bdd434ee4" /><Relationship Type="http://schemas.openxmlformats.org/officeDocument/2006/relationships/slide" Target="/ppt/slides/slide4.xml" Id="Ref6d2adace984e36" /><Relationship Type="http://schemas.openxmlformats.org/officeDocument/2006/relationships/slide" Target="/ppt/slides/slide5.xml" Id="Rb2022545b7154fee" /><Relationship Type="http://schemas.openxmlformats.org/officeDocument/2006/relationships/slide" Target="/ppt/slides/slide6.xml" Id="R0d703d9b1d52462d" /><Relationship Type="http://schemas.openxmlformats.org/officeDocument/2006/relationships/slide" Target="/ppt/slides/slide7.xml" Id="R1d0e7c4fb69e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1f6ebcf3d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f25957d614c4d" /><Relationship Type="http://schemas.openxmlformats.org/officeDocument/2006/relationships/theme" Target="/ppt/slideMasters/theme/theme1.xml" Id="Rfe0062c1b8d8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f25957d61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7110ae957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1c8f601cd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a81e4e8ec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b7437aacc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80d8bc3d8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906a76911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d4b375530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CADDIE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CADDIE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−522 924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77 896 631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80 525 049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WINTHER 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Trostefaret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CADDIE INVEST AS</a:t>
            </a:r>
          </a:p>
        </p:txBody>
      </p:sp>
    </p:spTree>
  </p:cSld>
  <p:clrMapOvr>
    <a:masterClrMapping xmlns:a="http://schemas.openxmlformats.org/drawingml/2006/main"/>
  </p:clrMapOvr>
</p:sld>
</file>