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7a4239de654e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3fa8d3fdb8496d"/>
  </p:sldMasterIdLst>
  <p:sldIdLst>
    <p:sldId xmlns:r="http://schemas.openxmlformats.org/officeDocument/2006/relationships" id="256" r:id="Rf562a30996224d79"/>
    <p:sldId xmlns:r="http://schemas.openxmlformats.org/officeDocument/2006/relationships" id="257" r:id="Rdeff811614104a79"/>
    <p:sldId xmlns:r="http://schemas.openxmlformats.org/officeDocument/2006/relationships" id="258" r:id="R34b55ecfa2f94521"/>
    <p:sldId xmlns:r="http://schemas.openxmlformats.org/officeDocument/2006/relationships" id="259" r:id="Rd2dc69178d4240e3"/>
    <p:sldId xmlns:r="http://schemas.openxmlformats.org/officeDocument/2006/relationships" id="260" r:id="R3f48b12b68eb4ab4"/>
    <p:sldId xmlns:r="http://schemas.openxmlformats.org/officeDocument/2006/relationships" id="261" r:id="R814a03d346a94224"/>
    <p:sldId xmlns:r="http://schemas.openxmlformats.org/officeDocument/2006/relationships" id="262" r:id="Rf1b21e2f6b0b45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3fa8d3fdb8496d" /><Relationship Type="http://schemas.openxmlformats.org/officeDocument/2006/relationships/slide" Target="/ppt/slides/slide1.xml" Id="Rf562a30996224d79" /><Relationship Type="http://schemas.openxmlformats.org/officeDocument/2006/relationships/slide" Target="/ppt/slides/slide2.xml" Id="Rdeff811614104a79" /><Relationship Type="http://schemas.openxmlformats.org/officeDocument/2006/relationships/slide" Target="/ppt/slides/slide3.xml" Id="R34b55ecfa2f94521" /><Relationship Type="http://schemas.openxmlformats.org/officeDocument/2006/relationships/slide" Target="/ppt/slides/slide4.xml" Id="Rd2dc69178d4240e3" /><Relationship Type="http://schemas.openxmlformats.org/officeDocument/2006/relationships/slide" Target="/ppt/slides/slide5.xml" Id="R3f48b12b68eb4ab4" /><Relationship Type="http://schemas.openxmlformats.org/officeDocument/2006/relationships/slide" Target="/ppt/slides/slide6.xml" Id="R814a03d346a94224" /><Relationship Type="http://schemas.openxmlformats.org/officeDocument/2006/relationships/slide" Target="/ppt/slides/slide7.xml" Id="Rf1b21e2f6b0b45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5b8ba673f54a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601c4e87d44bf" /><Relationship Type="http://schemas.openxmlformats.org/officeDocument/2006/relationships/theme" Target="/ppt/slideMasters/theme/theme1.xml" Id="R419925b502244f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b601c4e87d44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d5994f0ed40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db9d73ef249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1349947bf46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47929b8a14c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fe14d1ad24b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9f3f9046242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a6214103641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ALKYMI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ALKYMI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250 847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19 254 761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19 254 761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TJENSVOLD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Storflåtveien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trond@fidjeland.com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989 396 021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